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8" r:id="rId2"/>
    <p:sldId id="290" r:id="rId3"/>
    <p:sldId id="291" r:id="rId4"/>
    <p:sldId id="292" r:id="rId5"/>
    <p:sldId id="293" r:id="rId6"/>
    <p:sldId id="258" r:id="rId7"/>
    <p:sldId id="259" r:id="rId8"/>
    <p:sldId id="260" r:id="rId9"/>
    <p:sldId id="261" r:id="rId10"/>
    <p:sldId id="262" r:id="rId11"/>
    <p:sldId id="263" r:id="rId12"/>
    <p:sldId id="264" r:id="rId13"/>
    <p:sldId id="265" r:id="rId14"/>
    <p:sldId id="294" r:id="rId15"/>
    <p:sldId id="285" r:id="rId16"/>
    <p:sldId id="286" r:id="rId17"/>
    <p:sldId id="287" r:id="rId18"/>
    <p:sldId id="279" r:id="rId19"/>
    <p:sldId id="280" r:id="rId20"/>
    <p:sldId id="266" r:id="rId21"/>
    <p:sldId id="267" r:id="rId22"/>
    <p:sldId id="268" r:id="rId23"/>
    <p:sldId id="276" r:id="rId24"/>
    <p:sldId id="269" r:id="rId25"/>
    <p:sldId id="270" r:id="rId26"/>
    <p:sldId id="277" r:id="rId27"/>
    <p:sldId id="271" r:id="rId28"/>
    <p:sldId id="278" r:id="rId29"/>
    <p:sldId id="272" r:id="rId30"/>
    <p:sldId id="273" r:id="rId31"/>
    <p:sldId id="274" r:id="rId32"/>
    <p:sldId id="275" r:id="rId33"/>
    <p:sldId id="282" r:id="rId34"/>
    <p:sldId id="283" r:id="rId35"/>
    <p:sldId id="284"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0B0B"/>
    <a:srgbClr val="731313"/>
    <a:srgbClr val="300E10"/>
    <a:srgbClr val="E24646"/>
    <a:srgbClr val="280606"/>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7353" autoAdjust="0"/>
    <p:restoredTop sz="86462" autoAdjust="0"/>
  </p:normalViewPr>
  <p:slideViewPr>
    <p:cSldViewPr snapToGrid="0">
      <p:cViewPr varScale="1">
        <p:scale>
          <a:sx n="64" d="100"/>
          <a:sy n="64" d="100"/>
        </p:scale>
        <p:origin x="1290"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952C71-33C9-4FD2-B850-4661291711F0}" type="datetimeFigureOut">
              <a:rPr lang="en-US" smtClean="0"/>
              <a:t>3/5/2024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DCD650-EEA9-49F1-A6BD-D0AFDEE6C367}" type="slidenum">
              <a:rPr lang="en-US" smtClean="0"/>
              <a:t>‹#›</a:t>
            </a:fld>
            <a:endParaRPr lang="en-US"/>
          </a:p>
        </p:txBody>
      </p:sp>
    </p:spTree>
    <p:extLst>
      <p:ext uri="{BB962C8B-B14F-4D97-AF65-F5344CB8AC3E}">
        <p14:creationId xmlns:p14="http://schemas.microsoft.com/office/powerpoint/2010/main" val="2516068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CD650-EEA9-49F1-A6BD-D0AFDEE6C367}" type="slidenum">
              <a:rPr lang="en-US" smtClean="0"/>
              <a:t>1</a:t>
            </a:fld>
            <a:endParaRPr lang="en-US"/>
          </a:p>
        </p:txBody>
      </p:sp>
    </p:spTree>
    <p:extLst>
      <p:ext uri="{BB962C8B-B14F-4D97-AF65-F5344CB8AC3E}">
        <p14:creationId xmlns:p14="http://schemas.microsoft.com/office/powerpoint/2010/main" val="525988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CD650-EEA9-49F1-A6BD-D0AFDEE6C367}" type="slidenum">
              <a:rPr lang="en-US" smtClean="0"/>
              <a:t>3</a:t>
            </a:fld>
            <a:endParaRPr lang="en-US"/>
          </a:p>
        </p:txBody>
      </p:sp>
    </p:spTree>
    <p:extLst>
      <p:ext uri="{BB962C8B-B14F-4D97-AF65-F5344CB8AC3E}">
        <p14:creationId xmlns:p14="http://schemas.microsoft.com/office/powerpoint/2010/main" val="1775462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DCD650-EEA9-49F1-A6BD-D0AFDEE6C367}" type="slidenum">
              <a:rPr lang="en-US" smtClean="0"/>
              <a:t>14</a:t>
            </a:fld>
            <a:endParaRPr lang="en-US"/>
          </a:p>
        </p:txBody>
      </p:sp>
    </p:spTree>
    <p:extLst>
      <p:ext uri="{BB962C8B-B14F-4D97-AF65-F5344CB8AC3E}">
        <p14:creationId xmlns:p14="http://schemas.microsoft.com/office/powerpoint/2010/main" val="3753652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5AA13-3916-35E5-E255-7E8ADD707C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102506-B603-0566-E552-B8EA44CFD2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2C4708-9958-8C6F-AFA1-EAEA126FC8DE}"/>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46AE2B78-B674-FBEC-80E4-AF03A391FF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947C4C-3FBD-CDD0-6617-2E608B69BC49}"/>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3941053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4CE69-81F6-1D6E-C618-5F14272D9A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09B6AC-FAED-251C-AF9C-55A4924B945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8D003-CE5E-5492-8724-4AAFA7912543}"/>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681206A5-FFC8-F9F8-E1B0-92EB30FB35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644EEC-BCF4-7804-2DE6-F0900206DA5D}"/>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412647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0E070F-33BE-F5A0-4A80-D5165D0B4A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9635EF-DEAB-6338-3FA7-D97F0027B8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CDF506-1295-269B-2539-7C5141FD395D}"/>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64F1FA12-06EF-85C0-62F2-A0DCF295C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72919-7680-3B7F-2FCC-9BE40FB8E0C1}"/>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21237435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AB9EB-F912-4F49-FCB0-2CAC401F5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6252BA-1EE5-9CB6-22E8-7B6853407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2D3E4-5032-A74C-0705-9E8818BFDB5B}"/>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0ACBF866-D09E-C398-C6C1-02B456948B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2B7FD-7257-83BE-CC28-8854989067AE}"/>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2992284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6E79-952A-784C-35CF-42B145B3CF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311D4E-76B3-ED33-AE95-21508640DF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A9E9F92-19F4-6B13-8AD8-83F8CA3CE790}"/>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A5CD1A23-6CC2-B6A3-748D-107E9E78D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10C5BC-CE62-B83F-6F62-C321438D20BD}"/>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341748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7D64B-AE91-0DB7-7F9F-394103B3B5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270116-2920-066E-04DE-5CCD3DC4D4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2CD075-ACD3-FFC4-2CAC-3291C085B61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18052A-AF02-900B-0BCC-4EC8CE8010C8}"/>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6" name="Footer Placeholder 5">
            <a:extLst>
              <a:ext uri="{FF2B5EF4-FFF2-40B4-BE49-F238E27FC236}">
                <a16:creationId xmlns:a16="http://schemas.microsoft.com/office/drawing/2014/main" id="{22DE2D91-80DA-0A40-A665-A4689061AE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23E4A9-25AC-89F3-2B56-3341F16A443B}"/>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423602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61ED7-B635-76FC-9BC8-D22ADF012F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955FC8-C3DB-1B7E-B66F-65BA12B6EC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378E85-330F-5FF7-B4BF-02E1EC7BC70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6259ED-3C1A-DC8C-10D1-902C4E9EDF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BEADEDD-7986-1AD2-A409-3A31F55802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8CC856-E870-6155-D39A-FFF98BC84100}"/>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8" name="Footer Placeholder 7">
            <a:extLst>
              <a:ext uri="{FF2B5EF4-FFF2-40B4-BE49-F238E27FC236}">
                <a16:creationId xmlns:a16="http://schemas.microsoft.com/office/drawing/2014/main" id="{DA5C74E7-DDA4-AD6A-D539-0CB15E5112C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995E0A-9C13-2C6D-8643-3BD6E24E86D2}"/>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50033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5777-766A-3A7C-62A7-EF1F85C0F0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542184-FF13-03EB-475F-D6CEB6A4DDC2}"/>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4" name="Footer Placeholder 3">
            <a:extLst>
              <a:ext uri="{FF2B5EF4-FFF2-40B4-BE49-F238E27FC236}">
                <a16:creationId xmlns:a16="http://schemas.microsoft.com/office/drawing/2014/main" id="{6A713431-0327-416C-E127-804EA21B85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685893-B894-3B81-B3D6-410135AB1E11}"/>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68406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BD1F8F-2F21-C5C7-7BBB-1F5E39DA8749}"/>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3" name="Footer Placeholder 2">
            <a:extLst>
              <a:ext uri="{FF2B5EF4-FFF2-40B4-BE49-F238E27FC236}">
                <a16:creationId xmlns:a16="http://schemas.microsoft.com/office/drawing/2014/main" id="{11711C95-FD67-6112-90BD-D149C71850C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13DC4D4-651F-BF42-7E1C-DCA4602C3CB9}"/>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14703994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AB819-0240-7365-C403-4CB8AD56AB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365873-2F5E-0684-0490-B5C0ACEBA0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80DDC0-8286-D99B-C00E-4CBFCF575A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B0846-66DD-240C-707D-43C2C76D27B6}"/>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6" name="Footer Placeholder 5">
            <a:extLst>
              <a:ext uri="{FF2B5EF4-FFF2-40B4-BE49-F238E27FC236}">
                <a16:creationId xmlns:a16="http://schemas.microsoft.com/office/drawing/2014/main" id="{4BCEFDA1-62E0-E71D-85BE-B5C3340EF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32ABEE-0677-2B7D-9832-C0F5D131E425}"/>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2896469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C63B0-A9EB-906E-C1A9-18285A4959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DE7307D-6AC6-CC68-D655-CE13C0B6B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E8663C-5114-54C6-08B2-71ACDBCF0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D6A82-4C41-4303-5338-FB60BED29CDD}"/>
              </a:ext>
            </a:extLst>
          </p:cNvPr>
          <p:cNvSpPr>
            <a:spLocks noGrp="1"/>
          </p:cNvSpPr>
          <p:nvPr>
            <p:ph type="dt" sz="half" idx="10"/>
          </p:nvPr>
        </p:nvSpPr>
        <p:spPr/>
        <p:txBody>
          <a:bodyPr/>
          <a:lstStyle/>
          <a:p>
            <a:fld id="{EB34BEAB-4226-4264-964A-2161870F7866}" type="datetimeFigureOut">
              <a:rPr lang="en-US" smtClean="0"/>
              <a:t>3/5/2024</a:t>
            </a:fld>
            <a:endParaRPr lang="en-US"/>
          </a:p>
        </p:txBody>
      </p:sp>
      <p:sp>
        <p:nvSpPr>
          <p:cNvPr id="6" name="Footer Placeholder 5">
            <a:extLst>
              <a:ext uri="{FF2B5EF4-FFF2-40B4-BE49-F238E27FC236}">
                <a16:creationId xmlns:a16="http://schemas.microsoft.com/office/drawing/2014/main" id="{9569428A-9C90-1CAC-0BC8-5F2EE39B7A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7E4DF1-10DD-6A4B-66DF-F442BC4A9672}"/>
              </a:ext>
            </a:extLst>
          </p:cNvPr>
          <p:cNvSpPr>
            <a:spLocks noGrp="1"/>
          </p:cNvSpPr>
          <p:nvPr>
            <p:ph type="sldNum" sz="quarter" idx="12"/>
          </p:nvPr>
        </p:nvSpPr>
        <p:spPr/>
        <p:txBody>
          <a:bodyPr/>
          <a:lstStyle/>
          <a:p>
            <a:fld id="{6EC25FC7-22E4-445D-85F1-E60FC7FE9D6C}" type="slidenum">
              <a:rPr lang="en-US" smtClean="0"/>
              <a:t>‹#›</a:t>
            </a:fld>
            <a:endParaRPr lang="en-US"/>
          </a:p>
        </p:txBody>
      </p:sp>
    </p:spTree>
    <p:extLst>
      <p:ext uri="{BB962C8B-B14F-4D97-AF65-F5344CB8AC3E}">
        <p14:creationId xmlns:p14="http://schemas.microsoft.com/office/powerpoint/2010/main" val="3861403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741B0-F02D-9E6B-0887-60CF061B880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A913B3-7952-01C2-D6B9-6FFE53AC74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5327D6-7310-ACB8-0370-E03809E2D0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34BEAB-4226-4264-964A-2161870F7866}" type="datetimeFigureOut">
              <a:rPr lang="en-US" smtClean="0"/>
              <a:t>3/5/2024</a:t>
            </a:fld>
            <a:endParaRPr lang="en-US"/>
          </a:p>
        </p:txBody>
      </p:sp>
      <p:sp>
        <p:nvSpPr>
          <p:cNvPr id="5" name="Footer Placeholder 4">
            <a:extLst>
              <a:ext uri="{FF2B5EF4-FFF2-40B4-BE49-F238E27FC236}">
                <a16:creationId xmlns:a16="http://schemas.microsoft.com/office/drawing/2014/main" id="{6790A3CF-EAA5-887E-542C-3ACAD75DF1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401314-CEB6-13B9-C7AD-753C5B584F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C25FC7-22E4-445D-85F1-E60FC7FE9D6C}" type="slidenum">
              <a:rPr lang="en-US" smtClean="0"/>
              <a:t>‹#›</a:t>
            </a:fld>
            <a:endParaRPr lang="en-US"/>
          </a:p>
        </p:txBody>
      </p:sp>
    </p:spTree>
    <p:extLst>
      <p:ext uri="{BB962C8B-B14F-4D97-AF65-F5344CB8AC3E}">
        <p14:creationId xmlns:p14="http://schemas.microsoft.com/office/powerpoint/2010/main" val="2570784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slide" Target="slide16.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slide" Target="slide1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slide" Target="slide1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slide" Target="slide19.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slide" Target="slide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slide" Target="slide24.xml"/><Relationship Id="rId1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slide" Target="slide21.xml"/><Relationship Id="rId12" Type="http://schemas.openxmlformats.org/officeDocument/2006/relationships/image" Target="../media/image7.png"/><Relationship Id="rId17" Type="http://schemas.openxmlformats.org/officeDocument/2006/relationships/image" Target="../media/image8.png"/><Relationship Id="rId2" Type="http://schemas.openxmlformats.org/officeDocument/2006/relationships/image" Target="../media/image3.jpeg"/><Relationship Id="rId16" Type="http://schemas.openxmlformats.org/officeDocument/2006/relationships/slide" Target="slide25.xml"/><Relationship Id="rId20"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png"/><Relationship Id="rId15" Type="http://schemas.openxmlformats.org/officeDocument/2006/relationships/image" Target="../media/image8.png"/><Relationship Id="rId10" Type="http://schemas.openxmlformats.org/officeDocument/2006/relationships/slide" Target="slide22.xml"/><Relationship Id="rId19" Type="http://schemas.openxmlformats.org/officeDocument/2006/relationships/slide" Target="slide27.xml"/><Relationship Id="rId4" Type="http://schemas.openxmlformats.org/officeDocument/2006/relationships/slide" Target="slide20.xml"/><Relationship Id="rId9" Type="http://schemas.openxmlformats.org/officeDocument/2006/relationships/image" Target="../media/image6.png"/><Relationship Id="rId1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1.png"/><Relationship Id="rId7" Type="http://schemas.openxmlformats.org/officeDocument/2006/relationships/slide" Target="slide30.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slide" Target="slide31.xml"/><Relationship Id="rId4" Type="http://schemas.openxmlformats.org/officeDocument/2006/relationships/slide" Target="slide29.xm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28.xml"/><Relationship Id="rId3" Type="http://schemas.openxmlformats.org/officeDocument/2006/relationships/image" Target="../media/image14.png"/><Relationship Id="rId7" Type="http://schemas.openxmlformats.org/officeDocument/2006/relationships/slide" Target="slide23.xml"/><Relationship Id="rId12" Type="http://schemas.openxmlformats.org/officeDocument/2006/relationships/image" Target="../media/image17.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4.png"/><Relationship Id="rId10" Type="http://schemas.openxmlformats.org/officeDocument/2006/relationships/slide" Target="slide26.xml"/><Relationship Id="rId4" Type="http://schemas.openxmlformats.org/officeDocument/2006/relationships/slide" Target="slide32.xml"/><Relationship Id="rId9" Type="http://schemas.openxmlformats.org/officeDocument/2006/relationships/image" Target="../media/image16.png"/><Relationship Id="rId14"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slide" Target="slide34.xml"/><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slide" Target="slide35.xml"/><Relationship Id="rId4" Type="http://schemas.openxmlformats.org/officeDocument/2006/relationships/slide" Target="slide33.xml"/><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64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B0DA5-D984-D3C7-A589-D4F990C913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6660" cy="6858000"/>
          </a:xfrm>
          <a:prstGeom prst="rect">
            <a:avLst/>
          </a:prstGeom>
        </p:spPr>
      </p:pic>
      <p:sp>
        <p:nvSpPr>
          <p:cNvPr id="15" name="Freeform: Shape 14">
            <a:extLst>
              <a:ext uri="{FF2B5EF4-FFF2-40B4-BE49-F238E27FC236}">
                <a16:creationId xmlns:a16="http://schemas.microsoft.com/office/drawing/2014/main" id="{4CF5B6E5-5D54-D3EE-0C16-7FF654CC087F}"/>
              </a:ext>
            </a:extLst>
          </p:cNvPr>
          <p:cNvSpPr/>
          <p:nvPr/>
        </p:nvSpPr>
        <p:spPr>
          <a:xfrm>
            <a:off x="0" y="0"/>
            <a:ext cx="12192000" cy="6858000"/>
          </a:xfrm>
          <a:custGeom>
            <a:avLst/>
            <a:gdLst>
              <a:gd name="connsiteX0" fmla="*/ 2560824 w 12192000"/>
              <a:gd name="connsiteY0" fmla="*/ 1934885 h 6858000"/>
              <a:gd name="connsiteX1" fmla="*/ 3757068 w 12192000"/>
              <a:gd name="connsiteY1" fmla="*/ 3117274 h 6858000"/>
              <a:gd name="connsiteX2" fmla="*/ 2560824 w 12192000"/>
              <a:gd name="connsiteY2" fmla="*/ 4299663 h 6858000"/>
              <a:gd name="connsiteX3" fmla="*/ 1364580 w 12192000"/>
              <a:gd name="connsiteY3" fmla="*/ 3117274 h 6858000"/>
              <a:gd name="connsiteX4" fmla="*/ 2560824 w 12192000"/>
              <a:gd name="connsiteY4" fmla="*/ 1934885 h 6858000"/>
              <a:gd name="connsiteX5" fmla="*/ 2560824 w 12192000"/>
              <a:gd name="connsiteY5" fmla="*/ 1669474 h 6858000"/>
              <a:gd name="connsiteX6" fmla="*/ 1099169 w 12192000"/>
              <a:gd name="connsiteY6" fmla="*/ 3117274 h 6858000"/>
              <a:gd name="connsiteX7" fmla="*/ 2560824 w 12192000"/>
              <a:gd name="connsiteY7" fmla="*/ 4565074 h 6858000"/>
              <a:gd name="connsiteX8" fmla="*/ 4022479 w 12192000"/>
              <a:gd name="connsiteY8" fmla="*/ 3117274 h 6858000"/>
              <a:gd name="connsiteX9" fmla="*/ 2560824 w 12192000"/>
              <a:gd name="connsiteY9" fmla="*/ 1669474 h 6858000"/>
              <a:gd name="connsiteX10" fmla="*/ 0 w 12192000"/>
              <a:gd name="connsiteY10" fmla="*/ 0 h 6858000"/>
              <a:gd name="connsiteX11" fmla="*/ 12192000 w 12192000"/>
              <a:gd name="connsiteY11" fmla="*/ 0 h 6858000"/>
              <a:gd name="connsiteX12" fmla="*/ 12192000 w 12192000"/>
              <a:gd name="connsiteY12" fmla="*/ 6858000 h 6858000"/>
              <a:gd name="connsiteX13" fmla="*/ 0 w 12192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6858000">
                <a:moveTo>
                  <a:pt x="2560824" y="1934885"/>
                </a:moveTo>
                <a:cubicBezTo>
                  <a:pt x="3221491" y="1934885"/>
                  <a:pt x="3757068" y="2464259"/>
                  <a:pt x="3757068" y="3117274"/>
                </a:cubicBezTo>
                <a:cubicBezTo>
                  <a:pt x="3757068" y="3770289"/>
                  <a:pt x="3221491" y="4299663"/>
                  <a:pt x="2560824" y="4299663"/>
                </a:cubicBezTo>
                <a:cubicBezTo>
                  <a:pt x="1900157" y="4299663"/>
                  <a:pt x="1364580" y="3770289"/>
                  <a:pt x="1364580" y="3117274"/>
                </a:cubicBezTo>
                <a:cubicBezTo>
                  <a:pt x="1364580" y="2464259"/>
                  <a:pt x="1900157" y="1934885"/>
                  <a:pt x="2560824" y="1934885"/>
                </a:cubicBezTo>
                <a:close/>
                <a:moveTo>
                  <a:pt x="2560824" y="1669474"/>
                </a:moveTo>
                <a:cubicBezTo>
                  <a:pt x="1753574" y="1669474"/>
                  <a:pt x="1099169" y="2317676"/>
                  <a:pt x="1099169" y="3117274"/>
                </a:cubicBezTo>
                <a:cubicBezTo>
                  <a:pt x="1099169" y="3916872"/>
                  <a:pt x="1753574" y="4565074"/>
                  <a:pt x="2560824" y="4565074"/>
                </a:cubicBezTo>
                <a:cubicBezTo>
                  <a:pt x="3368074" y="4565074"/>
                  <a:pt x="4022479" y="3916872"/>
                  <a:pt x="4022479" y="3117274"/>
                </a:cubicBezTo>
                <a:cubicBezTo>
                  <a:pt x="4022479" y="2317676"/>
                  <a:pt x="3368074" y="1669474"/>
                  <a:pt x="2560824" y="1669474"/>
                </a:cubicBezTo>
                <a:close/>
                <a:moveTo>
                  <a:pt x="0" y="0"/>
                </a:moveTo>
                <a:lnTo>
                  <a:pt x="12192000" y="0"/>
                </a:lnTo>
                <a:lnTo>
                  <a:pt x="12192000" y="6858000"/>
                </a:lnTo>
                <a:lnTo>
                  <a:pt x="0" y="6858000"/>
                </a:lnTo>
                <a:close/>
              </a:path>
            </a:pathLst>
          </a:custGeom>
          <a:gradFill flip="none" rotWithShape="1">
            <a:gsLst>
              <a:gs pos="0">
                <a:schemeClr val="tx1"/>
              </a:gs>
              <a:gs pos="100000">
                <a:schemeClr val="tx1">
                  <a:alpha val="85000"/>
                </a:schemeClr>
              </a:gs>
              <a:gs pos="100000">
                <a:schemeClr val="tx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17" name="Picture 16">
            <a:extLst>
              <a:ext uri="{FF2B5EF4-FFF2-40B4-BE49-F238E27FC236}">
                <a16:creationId xmlns:a16="http://schemas.microsoft.com/office/drawing/2014/main" id="{49E71C46-EC6F-3399-D954-050C16BAB5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2752" y="2542432"/>
            <a:ext cx="1713747" cy="708961"/>
          </a:xfrm>
          <a:prstGeom prst="rect">
            <a:avLst/>
          </a:prstGeom>
        </p:spPr>
      </p:pic>
      <p:sp>
        <p:nvSpPr>
          <p:cNvPr id="18" name="Oval 17">
            <a:extLst>
              <a:ext uri="{FF2B5EF4-FFF2-40B4-BE49-F238E27FC236}">
                <a16:creationId xmlns:a16="http://schemas.microsoft.com/office/drawing/2014/main" id="{4F37F8F0-E01F-4D9B-F3FA-E36ACACED8D4}"/>
              </a:ext>
            </a:extLst>
          </p:cNvPr>
          <p:cNvSpPr/>
          <p:nvPr/>
        </p:nvSpPr>
        <p:spPr>
          <a:xfrm>
            <a:off x="1094509" y="1648692"/>
            <a:ext cx="2930235" cy="2909454"/>
          </a:xfrm>
          <a:prstGeom prst="ellipse">
            <a:avLst/>
          </a:prstGeom>
          <a:noFill/>
          <a:ln>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52AE35A-8414-8BDF-A637-DB225449C69D}"/>
              </a:ext>
            </a:extLst>
          </p:cNvPr>
          <p:cNvSpPr txBox="1"/>
          <p:nvPr/>
        </p:nvSpPr>
        <p:spPr>
          <a:xfrm>
            <a:off x="4783280" y="1875940"/>
            <a:ext cx="6650183" cy="1446550"/>
          </a:xfrm>
          <a:prstGeom prst="rect">
            <a:avLst/>
          </a:prstGeom>
          <a:noFill/>
        </p:spPr>
        <p:txBody>
          <a:bodyPr wrap="square" rtlCol="0">
            <a:spAutoFit/>
          </a:bodyPr>
          <a:lstStyle/>
          <a:p>
            <a:pPr algn="r"/>
            <a:r>
              <a:rPr lang="en-US" sz="4800" b="1" dirty="0">
                <a:solidFill>
                  <a:schemeClr val="bg1"/>
                </a:solidFill>
                <a:latin typeface="Aptos" panose="020B0004020202020204" pitchFamily="34" charset="0"/>
              </a:rPr>
              <a:t>Introducing </a:t>
            </a:r>
            <a:r>
              <a:rPr lang="en-US" sz="4800" b="1" dirty="0">
                <a:solidFill>
                  <a:srgbClr val="C00000"/>
                </a:solidFill>
                <a:latin typeface="Aptos" panose="020B0004020202020204" pitchFamily="34" charset="0"/>
              </a:rPr>
              <a:t>MZ</a:t>
            </a:r>
            <a:r>
              <a:rPr lang="en-US" sz="4800" b="1" dirty="0">
                <a:solidFill>
                  <a:schemeClr val="bg1"/>
                </a:solidFill>
                <a:latin typeface="Aptos" panose="020B0004020202020204" pitchFamily="34" charset="0"/>
              </a:rPr>
              <a:t>.ZONE </a:t>
            </a:r>
            <a:r>
              <a:rPr lang="en-US" sz="4000" dirty="0">
                <a:solidFill>
                  <a:schemeClr val="bg1"/>
                </a:solidFill>
              </a:rPr>
              <a:t>Restaurant Website:</a:t>
            </a:r>
          </a:p>
        </p:txBody>
      </p:sp>
      <p:sp>
        <p:nvSpPr>
          <p:cNvPr id="21" name="TextBox 20">
            <a:extLst>
              <a:ext uri="{FF2B5EF4-FFF2-40B4-BE49-F238E27FC236}">
                <a16:creationId xmlns:a16="http://schemas.microsoft.com/office/drawing/2014/main" id="{99AB1ACB-09D6-7618-A4E4-4BCCC354878C}"/>
              </a:ext>
            </a:extLst>
          </p:cNvPr>
          <p:cNvSpPr txBox="1"/>
          <p:nvPr/>
        </p:nvSpPr>
        <p:spPr>
          <a:xfrm>
            <a:off x="4842166" y="3793901"/>
            <a:ext cx="6650183" cy="461665"/>
          </a:xfrm>
          <a:prstGeom prst="rect">
            <a:avLst/>
          </a:prstGeom>
          <a:noFill/>
        </p:spPr>
        <p:txBody>
          <a:bodyPr wrap="square" rtlCol="0">
            <a:spAutoFit/>
          </a:bodyPr>
          <a:lstStyle/>
          <a:p>
            <a:pPr algn="r"/>
            <a:r>
              <a:rPr lang="en-US" sz="2400" b="1" dirty="0">
                <a:solidFill>
                  <a:srgbClr val="C00000"/>
                </a:solidFill>
                <a:latin typeface="Aptos" panose="020B0004020202020204" pitchFamily="34" charset="0"/>
              </a:rPr>
              <a:t>A Culinary Journey Like No Other</a:t>
            </a:r>
            <a:endParaRPr lang="en-US" sz="2000" dirty="0">
              <a:solidFill>
                <a:srgbClr val="C00000"/>
              </a:solidFill>
            </a:endParaRPr>
          </a:p>
        </p:txBody>
      </p:sp>
      <p:sp>
        <p:nvSpPr>
          <p:cNvPr id="24" name="TextBox 23">
            <a:extLst>
              <a:ext uri="{FF2B5EF4-FFF2-40B4-BE49-F238E27FC236}">
                <a16:creationId xmlns:a16="http://schemas.microsoft.com/office/drawing/2014/main" id="{4FF27AC2-FA52-E550-CFAE-1A8AFE6A5FF0}"/>
              </a:ext>
            </a:extLst>
          </p:cNvPr>
          <p:cNvSpPr txBox="1"/>
          <p:nvPr/>
        </p:nvSpPr>
        <p:spPr>
          <a:xfrm>
            <a:off x="4842166" y="6451798"/>
            <a:ext cx="6650183" cy="307777"/>
          </a:xfrm>
          <a:prstGeom prst="rect">
            <a:avLst/>
          </a:prstGeom>
          <a:noFill/>
        </p:spPr>
        <p:txBody>
          <a:bodyPr wrap="square" rtlCol="0">
            <a:spAutoFit/>
          </a:bodyPr>
          <a:lstStyle/>
          <a:p>
            <a:pPr algn="r"/>
            <a:r>
              <a:rPr lang="en-US" sz="1400" dirty="0">
                <a:solidFill>
                  <a:schemeClr val="bg1">
                    <a:alpha val="50000"/>
                  </a:schemeClr>
                </a:solidFill>
              </a:rPr>
              <a:t>© MZ .ZONE . All Right Reserved.      </a:t>
            </a:r>
          </a:p>
        </p:txBody>
      </p:sp>
      <p:cxnSp>
        <p:nvCxnSpPr>
          <p:cNvPr id="31" name="Straight Connector 30">
            <a:extLst>
              <a:ext uri="{FF2B5EF4-FFF2-40B4-BE49-F238E27FC236}">
                <a16:creationId xmlns:a16="http://schemas.microsoft.com/office/drawing/2014/main" id="{B7F06784-C8C4-3CA5-9301-A9D5CB27A5C8}"/>
              </a:ext>
            </a:extLst>
          </p:cNvPr>
          <p:cNvCxnSpPr/>
          <p:nvPr/>
        </p:nvCxnSpPr>
        <p:spPr>
          <a:xfrm>
            <a:off x="0" y="6633074"/>
            <a:ext cx="8250379" cy="0"/>
          </a:xfrm>
          <a:prstGeom prst="line">
            <a:avLst/>
          </a:prstGeom>
          <a:ln>
            <a:solidFill>
              <a:schemeClr val="bg2">
                <a:alpha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CE80A13-FB0E-9E8D-9D36-0B9D0B132486}"/>
              </a:ext>
            </a:extLst>
          </p:cNvPr>
          <p:cNvCxnSpPr>
            <a:cxnSpLocks/>
          </p:cNvCxnSpPr>
          <p:nvPr/>
        </p:nvCxnSpPr>
        <p:spPr>
          <a:xfrm>
            <a:off x="8922327" y="3602182"/>
            <a:ext cx="2466109" cy="0"/>
          </a:xfrm>
          <a:prstGeom prst="line">
            <a:avLst/>
          </a:prstGeom>
          <a:ln>
            <a:solidFill>
              <a:srgbClr val="C00000">
                <a:alpha val="72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06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Effect transition="in" filter="fade">
                                      <p:cBhvr>
                                        <p:cTn id="9" dur="750"/>
                                        <p:tgtEl>
                                          <p:spTgt spid="17"/>
                                        </p:tgtEl>
                                      </p:cBhvr>
                                    </p:animEffect>
                                  </p:childTnLst>
                                </p:cTn>
                              </p:par>
                              <p:par>
                                <p:cTn id="10" presetID="6" presetClass="emph" presetSubtype="0" repeatCount="indefinite" autoRev="1" fill="hold" nodeType="withEffect">
                                  <p:stCondLst>
                                    <p:cond delay="0"/>
                                  </p:stCondLst>
                                  <p:childTnLst>
                                    <p:animScale>
                                      <p:cBhvr>
                                        <p:cTn id="11" dur="1500" fill="hold"/>
                                        <p:tgtEl>
                                          <p:spTgt spid="17"/>
                                        </p:tgtEl>
                                      </p:cBhvr>
                                      <p:by x="150000" y="150000"/>
                                    </p:animScale>
                                  </p:childTnLst>
                                </p:cTn>
                              </p:par>
                              <p:par>
                                <p:cTn id="12" presetID="2" presetClass="entr" presetSubtype="2"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1500" fill="hold"/>
                                        <p:tgtEl>
                                          <p:spTgt spid="20"/>
                                        </p:tgtEl>
                                        <p:attrNameLst>
                                          <p:attrName>ppt_x</p:attrName>
                                        </p:attrNameLst>
                                      </p:cBhvr>
                                      <p:tavLst>
                                        <p:tav tm="0">
                                          <p:val>
                                            <p:strVal val="1+#ppt_w/2"/>
                                          </p:val>
                                        </p:tav>
                                        <p:tav tm="100000">
                                          <p:val>
                                            <p:strVal val="#ppt_x"/>
                                          </p:val>
                                        </p:tav>
                                      </p:tavLst>
                                    </p:anim>
                                    <p:anim calcmode="lin" valueType="num">
                                      <p:cBhvr additive="base">
                                        <p:cTn id="15" dur="1500" fill="hold"/>
                                        <p:tgtEl>
                                          <p:spTgt spid="20"/>
                                        </p:tgtEl>
                                        <p:attrNameLst>
                                          <p:attrName>ppt_y</p:attrName>
                                        </p:attrNameLst>
                                      </p:cBhvr>
                                      <p:tavLst>
                                        <p:tav tm="0">
                                          <p:val>
                                            <p:strVal val="#ppt_y"/>
                                          </p:val>
                                        </p:tav>
                                        <p:tav tm="100000">
                                          <p:val>
                                            <p:strVal val="#ppt_y"/>
                                          </p:val>
                                        </p:tav>
                                      </p:tavLst>
                                    </p:anim>
                                  </p:childTnLst>
                                </p:cTn>
                              </p:par>
                              <p:par>
                                <p:cTn id="16" presetID="22" presetClass="entr" presetSubtype="8"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1500"/>
                                        <p:tgtEl>
                                          <p:spTgt spid="33"/>
                                        </p:tgtEl>
                                      </p:cBhvr>
                                    </p:animEffect>
                                  </p:childTnLst>
                                </p:cTn>
                              </p:par>
                              <p:par>
                                <p:cTn id="19" presetID="2" presetClass="entr" presetSubtype="2"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1500" fill="hold"/>
                                        <p:tgtEl>
                                          <p:spTgt spid="21"/>
                                        </p:tgtEl>
                                        <p:attrNameLst>
                                          <p:attrName>ppt_x</p:attrName>
                                        </p:attrNameLst>
                                      </p:cBhvr>
                                      <p:tavLst>
                                        <p:tav tm="0">
                                          <p:val>
                                            <p:strVal val="1+#ppt_w/2"/>
                                          </p:val>
                                        </p:tav>
                                        <p:tav tm="100000">
                                          <p:val>
                                            <p:strVal val="#ppt_x"/>
                                          </p:val>
                                        </p:tav>
                                      </p:tavLst>
                                    </p:anim>
                                    <p:anim calcmode="lin" valueType="num">
                                      <p:cBhvr additive="base">
                                        <p:cTn id="22" dur="1500" fill="hold"/>
                                        <p:tgtEl>
                                          <p:spTgt spid="21"/>
                                        </p:tgtEl>
                                        <p:attrNameLst>
                                          <p:attrName>ppt_y</p:attrName>
                                        </p:attrNameLst>
                                      </p:cBhvr>
                                      <p:tavLst>
                                        <p:tav tm="0">
                                          <p:val>
                                            <p:strVal val="#ppt_y"/>
                                          </p:val>
                                        </p:tav>
                                        <p:tav tm="100000">
                                          <p:val>
                                            <p:strVal val="#ppt_y"/>
                                          </p:val>
                                        </p:tav>
                                      </p:tavLst>
                                    </p:anim>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1500"/>
                                        <p:tgtEl>
                                          <p:spTgt spid="31"/>
                                        </p:tgtEl>
                                      </p:cBhvr>
                                    </p:animEffect>
                                  </p:childTnLst>
                                </p:cTn>
                              </p:par>
                              <p:par>
                                <p:cTn id="26" presetID="22" presetClass="entr" presetSubtype="2"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right)">
                                      <p:cBhvr>
                                        <p:cTn id="28" dur="1500"/>
                                        <p:tgtEl>
                                          <p:spTgt spid="24"/>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down)">
                                      <p:cBhvr>
                                        <p:cTn id="31" dur="1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0" grpId="0"/>
      <p:bldP spid="21"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86469"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57500" y="3243262"/>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Reservation</a:t>
              </a: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endParaRPr lang="en-US" sz="2800" b="1" dirty="0">
                <a:solidFill>
                  <a:schemeClr val="lt1">
                    <a:alpha val="50000"/>
                  </a:schemeClr>
                </a:solidFill>
              </a:endParaRP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82F654E-4A1B-0E14-7EFF-65F2D91109DC}"/>
                  </a:ext>
                </a:extLst>
              </p:cNvPr>
              <p:cNvGraphicFramePr>
                <a:graphicFrameLocks noChangeAspect="1"/>
              </p:cNvGraphicFramePr>
              <p:nvPr>
                <p:extLst>
                  <p:ext uri="{D42A27DB-BD31-4B8C-83A1-F6EECF244321}">
                    <p14:modId xmlns:p14="http://schemas.microsoft.com/office/powerpoint/2010/main" val="3187425717"/>
                  </p:ext>
                </p:extLst>
              </p:nvPr>
            </p:nvGraphicFramePr>
            <p:xfrm>
              <a:off x="5917031" y="514350"/>
              <a:ext cx="3048000" cy="1714500"/>
            </p:xfrm>
            <a:graphic>
              <a:graphicData uri="http://schemas.microsoft.com/office/powerpoint/2016/slidezoom">
                <pslz:sldZm>
                  <pslz:sldZmObj sldId="285" cId="597559003">
                    <pslz:zmPr id="{B4CAA729-562C-4EB0-8AD9-9D7DB6FF5054}"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scene3d>
                          <a:camera prst="obliqueTopLef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782F654E-4A1B-0E14-7EFF-65F2D91109DC}"/>
                  </a:ext>
                </a:extLst>
              </p:cNvPr>
              <p:cNvPicPr>
                <a:picLocks noGrp="1" noRot="1" noChangeAspect="1" noMove="1" noResize="1" noEditPoints="1" noAdjustHandles="1" noChangeArrowheads="1" noChangeShapeType="1"/>
              </p:cNvPicPr>
              <p:nvPr/>
            </p:nvPicPr>
            <p:blipFill>
              <a:blip r:embed="rId5"/>
              <a:stretch>
                <a:fillRect/>
              </a:stretch>
            </p:blipFill>
            <p:spPr>
              <a:xfrm>
                <a:off x="5917031" y="514350"/>
                <a:ext cx="3048000" cy="1714500"/>
              </a:xfrm>
              <a:prstGeom prst="rect">
                <a:avLst/>
              </a:prstGeom>
              <a:ln w="3175">
                <a:solidFill>
                  <a:prstClr val="ltGray"/>
                </a:solidFill>
              </a:ln>
              <a:scene3d>
                <a:camera prst="obliqueTopLef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E997C91E-0B0C-4DA3-55DA-81E8647E2F7C}"/>
                  </a:ext>
                </a:extLst>
              </p:cNvPr>
              <p:cNvGraphicFramePr>
                <a:graphicFrameLocks noChangeAspect="1"/>
              </p:cNvGraphicFramePr>
              <p:nvPr>
                <p:extLst>
                  <p:ext uri="{D42A27DB-BD31-4B8C-83A1-F6EECF244321}">
                    <p14:modId xmlns:p14="http://schemas.microsoft.com/office/powerpoint/2010/main" val="301230788"/>
                  </p:ext>
                </p:extLst>
              </p:nvPr>
            </p:nvGraphicFramePr>
            <p:xfrm>
              <a:off x="4156937" y="2464803"/>
              <a:ext cx="3048000" cy="1714500"/>
            </p:xfrm>
            <a:graphic>
              <a:graphicData uri="http://schemas.microsoft.com/office/powerpoint/2016/slidezoom">
                <pslz:sldZm>
                  <pslz:sldZmObj sldId="286" cId="820542708">
                    <pslz:zmPr id="{F33C0446-D9AE-4551-85A1-6EC212660C60}"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a:scene3d>
                          <a:camera prst="obliqueBottomLeft"/>
                          <a:lightRig rig="threePt" dir="t"/>
                        </a:scene3d>
                        <a:sp3d>
                          <a:bevelT/>
                        </a:sp3d>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E997C91E-0B0C-4DA3-55DA-81E8647E2F7C}"/>
                  </a:ext>
                </a:extLst>
              </p:cNvPr>
              <p:cNvPicPr>
                <a:picLocks noGrp="1" noRot="1" noChangeAspect="1" noMove="1" noResize="1" noEditPoints="1" noAdjustHandles="1" noChangeArrowheads="1" noChangeShapeType="1"/>
              </p:cNvPicPr>
              <p:nvPr/>
            </p:nvPicPr>
            <p:blipFill>
              <a:blip r:embed="rId8"/>
              <a:stretch>
                <a:fillRect/>
              </a:stretch>
            </p:blipFill>
            <p:spPr>
              <a:xfrm>
                <a:off x="4156937" y="2464803"/>
                <a:ext cx="3048000" cy="1714500"/>
              </a:xfrm>
              <a:prstGeom prst="rect">
                <a:avLst/>
              </a:prstGeom>
              <a:ln w="3175">
                <a:solidFill>
                  <a:prstClr val="ltGray"/>
                </a:solidFill>
              </a:ln>
              <a:scene3d>
                <a:camera prst="obliqueBottomLeft"/>
                <a:lightRig rig="threePt" dir="t"/>
              </a:scene3d>
              <a:sp3d>
                <a:bevelT/>
              </a:sp3d>
            </p:spPr>
          </p:pic>
        </mc:Fallback>
      </mc:AlternateContent>
      <p:sp>
        <p:nvSpPr>
          <p:cNvPr id="11" name="TextBox 10">
            <a:extLst>
              <a:ext uri="{FF2B5EF4-FFF2-40B4-BE49-F238E27FC236}">
                <a16:creationId xmlns:a16="http://schemas.microsoft.com/office/drawing/2014/main" id="{32A3577B-1464-E5FA-D70A-C424D191E949}"/>
              </a:ext>
            </a:extLst>
          </p:cNvPr>
          <p:cNvSpPr txBox="1"/>
          <p:nvPr/>
        </p:nvSpPr>
        <p:spPr>
          <a:xfrm>
            <a:off x="7579077" y="3593822"/>
            <a:ext cx="3510845" cy="584775"/>
          </a:xfrm>
          <a:prstGeom prst="rect">
            <a:avLst/>
          </a:prstGeom>
          <a:noFill/>
        </p:spPr>
        <p:txBody>
          <a:bodyPr wrap="square" rtlCol="0">
            <a:spAutoFit/>
          </a:bodyPr>
          <a:lstStyle/>
          <a:p>
            <a:r>
              <a:rPr lang="en-US" sz="3200" dirty="0">
                <a:solidFill>
                  <a:schemeClr val="accent2"/>
                </a:solidFill>
              </a:rPr>
              <a:t>Reservation page</a:t>
            </a:r>
          </a:p>
        </p:txBody>
      </p:sp>
      <p:sp>
        <p:nvSpPr>
          <p:cNvPr id="13" name="TextBox 12">
            <a:extLst>
              <a:ext uri="{FF2B5EF4-FFF2-40B4-BE49-F238E27FC236}">
                <a16:creationId xmlns:a16="http://schemas.microsoft.com/office/drawing/2014/main" id="{4874E7FD-DFCF-570A-5891-A61F94598721}"/>
              </a:ext>
            </a:extLst>
          </p:cNvPr>
          <p:cNvSpPr txBox="1"/>
          <p:nvPr/>
        </p:nvSpPr>
        <p:spPr>
          <a:xfrm>
            <a:off x="6287911" y="4729162"/>
            <a:ext cx="5296871" cy="1477328"/>
          </a:xfrm>
          <a:prstGeom prst="rect">
            <a:avLst/>
          </a:prstGeom>
          <a:noFill/>
        </p:spPr>
        <p:txBody>
          <a:bodyPr wrap="square" rtlCol="0">
            <a:spAutoFit/>
          </a:bodyPr>
          <a:lstStyle/>
          <a:p>
            <a:r>
              <a:rPr lang="en-US" dirty="0"/>
              <a:t>on the reservation page, customers can use contact information such as email, phone number, and location to contact restaurants. Additionally, they can reserve a table online for their desired time, enter their reservation details, and receive a confirmation.</a:t>
            </a:r>
          </a:p>
        </p:txBody>
      </p:sp>
    </p:spTree>
    <p:extLst>
      <p:ext uri="{BB962C8B-B14F-4D97-AF65-F5344CB8AC3E}">
        <p14:creationId xmlns:p14="http://schemas.microsoft.com/office/powerpoint/2010/main" val="4199349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86469"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57500" y="4000500"/>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Contact</a:t>
              </a: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6F9F8EA9-6F54-497B-5367-8F596D11EA7A}"/>
                  </a:ext>
                </a:extLst>
              </p:cNvPr>
              <p:cNvGraphicFramePr>
                <a:graphicFrameLocks noChangeAspect="1"/>
              </p:cNvGraphicFramePr>
              <p:nvPr>
                <p:extLst>
                  <p:ext uri="{D42A27DB-BD31-4B8C-83A1-F6EECF244321}">
                    <p14:modId xmlns:p14="http://schemas.microsoft.com/office/powerpoint/2010/main" val="3920296817"/>
                  </p:ext>
                </p:extLst>
              </p:nvPr>
            </p:nvGraphicFramePr>
            <p:xfrm>
              <a:off x="6691990" y="3771106"/>
              <a:ext cx="4407063" cy="2692121"/>
            </p:xfrm>
            <a:graphic>
              <a:graphicData uri="http://schemas.microsoft.com/office/powerpoint/2016/slidezoom">
                <pslz:sldZm>
                  <pslz:sldZmObj sldId="287" cId="1851540248">
                    <pslz:zmPr id="{58071184-72E0-4083-969D-169052F6C2B8}" transitionDur="1000" showBg="0">
                      <p166:blipFill xmlns:p166="http://schemas.microsoft.com/office/powerpoint/2016/6/main">
                        <a:blip r:embed="rId3"/>
                        <a:stretch>
                          <a:fillRect/>
                        </a:stretch>
                      </p166:blipFill>
                      <p166:spPr xmlns:p166="http://schemas.microsoft.com/office/powerpoint/2016/6/main">
                        <a:xfrm>
                          <a:off x="0" y="0"/>
                          <a:ext cx="4407063" cy="2692121"/>
                        </a:xfrm>
                        <a:prstGeom prst="rect">
                          <a:avLst/>
                        </a:prstGeom>
                        <a:scene3d>
                          <a:camera prst="perspectiveFron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6F9F8EA9-6F54-497B-5367-8F596D11EA7A}"/>
                  </a:ext>
                </a:extLst>
              </p:cNvPr>
              <p:cNvPicPr>
                <a:picLocks noGrp="1" noRot="1" noChangeAspect="1" noMove="1" noResize="1" noEditPoints="1" noAdjustHandles="1" noChangeArrowheads="1" noChangeShapeType="1"/>
              </p:cNvPicPr>
              <p:nvPr/>
            </p:nvPicPr>
            <p:blipFill>
              <a:blip r:embed="rId5"/>
              <a:stretch>
                <a:fillRect/>
              </a:stretch>
            </p:blipFill>
            <p:spPr>
              <a:xfrm>
                <a:off x="6691990" y="3771106"/>
                <a:ext cx="4407063" cy="2692121"/>
              </a:xfrm>
              <a:prstGeom prst="rect">
                <a:avLst/>
              </a:prstGeom>
              <a:scene3d>
                <a:camera prst="perspectiveFront"/>
                <a:lightRig rig="threePt" dir="t"/>
              </a:scene3d>
              <a:sp3d>
                <a:bevelT/>
              </a:sp3d>
            </p:spPr>
          </p:pic>
        </mc:Fallback>
      </mc:AlternateContent>
      <p:sp>
        <p:nvSpPr>
          <p:cNvPr id="7" name="TextBox 6">
            <a:extLst>
              <a:ext uri="{FF2B5EF4-FFF2-40B4-BE49-F238E27FC236}">
                <a16:creationId xmlns:a16="http://schemas.microsoft.com/office/drawing/2014/main" id="{AD73438B-7089-E95E-496A-20D3FB6546AB}"/>
              </a:ext>
            </a:extLst>
          </p:cNvPr>
          <p:cNvSpPr txBox="1"/>
          <p:nvPr/>
        </p:nvSpPr>
        <p:spPr>
          <a:xfrm>
            <a:off x="4097867" y="696848"/>
            <a:ext cx="4154311" cy="923330"/>
          </a:xfrm>
          <a:prstGeom prst="rect">
            <a:avLst/>
          </a:prstGeom>
          <a:noFill/>
        </p:spPr>
        <p:txBody>
          <a:bodyPr wrap="square" rtlCol="0">
            <a:spAutoFit/>
          </a:bodyPr>
          <a:lstStyle/>
          <a:p>
            <a:r>
              <a:rPr lang="en-US" sz="5400" dirty="0">
                <a:solidFill>
                  <a:schemeClr val="accent2"/>
                </a:solidFill>
              </a:rPr>
              <a:t>Contact Page</a:t>
            </a:r>
          </a:p>
        </p:txBody>
      </p:sp>
      <p:sp>
        <p:nvSpPr>
          <p:cNvPr id="8" name="TextBox 7">
            <a:extLst>
              <a:ext uri="{FF2B5EF4-FFF2-40B4-BE49-F238E27FC236}">
                <a16:creationId xmlns:a16="http://schemas.microsoft.com/office/drawing/2014/main" id="{C057C324-E2F8-9D93-415F-83F70A6D31BA}"/>
              </a:ext>
            </a:extLst>
          </p:cNvPr>
          <p:cNvSpPr txBox="1"/>
          <p:nvPr/>
        </p:nvSpPr>
        <p:spPr>
          <a:xfrm>
            <a:off x="3849512" y="1673602"/>
            <a:ext cx="5870222" cy="1569660"/>
          </a:xfrm>
          <a:prstGeom prst="rect">
            <a:avLst/>
          </a:prstGeom>
          <a:noFill/>
        </p:spPr>
        <p:txBody>
          <a:bodyPr wrap="square" rtlCol="0">
            <a:spAutoFit/>
          </a:bodyPr>
          <a:lstStyle/>
          <a:p>
            <a:r>
              <a:rPr lang="en-US" sz="1600" dirty="0"/>
              <a:t>on this page, customers can establish contact. If they need help or more information, customers can use the contact form or view direct contact information for the restaurants on the reservation page and contact them. Additionally, customers can send us their feedback, suggestions, or criticisms through the contact form so that we can respond to them and improve our services.</a:t>
            </a:r>
          </a:p>
        </p:txBody>
      </p:sp>
    </p:spTree>
    <p:extLst>
      <p:ext uri="{BB962C8B-B14F-4D97-AF65-F5344CB8AC3E}">
        <p14:creationId xmlns:p14="http://schemas.microsoft.com/office/powerpoint/2010/main" val="4201404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86469"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43107" y="4593431"/>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Login</a:t>
              </a: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469C74C4-DEB1-5268-245D-67562E268EB1}"/>
                  </a:ext>
                </a:extLst>
              </p:cNvPr>
              <p:cNvGraphicFramePr>
                <a:graphicFrameLocks noChangeAspect="1"/>
              </p:cNvGraphicFramePr>
              <p:nvPr>
                <p:extLst>
                  <p:ext uri="{D42A27DB-BD31-4B8C-83A1-F6EECF244321}">
                    <p14:modId xmlns:p14="http://schemas.microsoft.com/office/powerpoint/2010/main" val="577009192"/>
                  </p:ext>
                </p:extLst>
              </p:nvPr>
            </p:nvGraphicFramePr>
            <p:xfrm>
              <a:off x="6096000" y="554214"/>
              <a:ext cx="4260144" cy="2536031"/>
            </p:xfrm>
            <a:graphic>
              <a:graphicData uri="http://schemas.microsoft.com/office/powerpoint/2016/slidezoom">
                <pslz:sldZm>
                  <pslz:sldZmObj sldId="280" cId="2181636293">
                    <pslz:zmPr id="{D45D771C-0385-45CE-9FB1-A55EB44A889B}" transitionDur="1000">
                      <p166:blipFill xmlns:p166="http://schemas.microsoft.com/office/powerpoint/2016/6/main">
                        <a:blip r:embed="rId3"/>
                        <a:stretch>
                          <a:fillRect/>
                        </a:stretch>
                      </p166:blipFill>
                      <p166:spPr xmlns:p166="http://schemas.microsoft.com/office/powerpoint/2016/6/main">
                        <a:xfrm>
                          <a:off x="0" y="0"/>
                          <a:ext cx="4260144" cy="2536031"/>
                        </a:xfrm>
                        <a:prstGeom prst="rect">
                          <a:avLst/>
                        </a:prstGeom>
                        <a:ln w="3175">
                          <a:solidFill>
                            <a:prstClr val="ltGray"/>
                          </a:solidFill>
                        </a:ln>
                        <a:scene3d>
                          <a:camera prst="perspectiveLef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469C74C4-DEB1-5268-245D-67562E268EB1}"/>
                  </a:ext>
                </a:extLst>
              </p:cNvPr>
              <p:cNvPicPr>
                <a:picLocks noGrp="1" noRot="1" noChangeAspect="1" noMove="1" noResize="1" noEditPoints="1" noAdjustHandles="1" noChangeArrowheads="1" noChangeShapeType="1"/>
              </p:cNvPicPr>
              <p:nvPr/>
            </p:nvPicPr>
            <p:blipFill>
              <a:blip r:embed="rId5"/>
              <a:stretch>
                <a:fillRect/>
              </a:stretch>
            </p:blipFill>
            <p:spPr>
              <a:xfrm>
                <a:off x="6096000" y="554214"/>
                <a:ext cx="4260144" cy="2536031"/>
              </a:xfrm>
              <a:prstGeom prst="rect">
                <a:avLst/>
              </a:prstGeom>
              <a:ln w="3175">
                <a:solidFill>
                  <a:prstClr val="ltGray"/>
                </a:solidFill>
              </a:ln>
              <a:scene3d>
                <a:camera prst="perspectiveLeft"/>
                <a:lightRig rig="threePt" dir="t"/>
              </a:scene3d>
              <a:sp3d>
                <a:bevelT/>
              </a:sp3d>
            </p:spPr>
          </p:pic>
        </mc:Fallback>
      </mc:AlternateContent>
      <p:sp>
        <p:nvSpPr>
          <p:cNvPr id="7" name="TextBox 6">
            <a:extLst>
              <a:ext uri="{FF2B5EF4-FFF2-40B4-BE49-F238E27FC236}">
                <a16:creationId xmlns:a16="http://schemas.microsoft.com/office/drawing/2014/main" id="{A4A48B48-7FB0-880B-EFDC-2F5589C3C0D5}"/>
              </a:ext>
            </a:extLst>
          </p:cNvPr>
          <p:cNvSpPr txBox="1"/>
          <p:nvPr/>
        </p:nvSpPr>
        <p:spPr>
          <a:xfrm>
            <a:off x="4855634" y="3486150"/>
            <a:ext cx="2685344" cy="646331"/>
          </a:xfrm>
          <a:prstGeom prst="rect">
            <a:avLst/>
          </a:prstGeom>
          <a:noFill/>
        </p:spPr>
        <p:txBody>
          <a:bodyPr wrap="square" rtlCol="0">
            <a:spAutoFit/>
          </a:bodyPr>
          <a:lstStyle/>
          <a:p>
            <a:r>
              <a:rPr lang="en-US" sz="3600" dirty="0">
                <a:solidFill>
                  <a:schemeClr val="accent2"/>
                </a:solidFill>
              </a:rPr>
              <a:t>Log in Page</a:t>
            </a:r>
          </a:p>
        </p:txBody>
      </p:sp>
      <p:sp>
        <p:nvSpPr>
          <p:cNvPr id="11" name="TextBox 10">
            <a:extLst>
              <a:ext uri="{FF2B5EF4-FFF2-40B4-BE49-F238E27FC236}">
                <a16:creationId xmlns:a16="http://schemas.microsoft.com/office/drawing/2014/main" id="{95ED1476-1160-7498-2B49-5324E74D1265}"/>
              </a:ext>
            </a:extLst>
          </p:cNvPr>
          <p:cNvSpPr txBox="1"/>
          <p:nvPr/>
        </p:nvSpPr>
        <p:spPr>
          <a:xfrm>
            <a:off x="4855634" y="4257675"/>
            <a:ext cx="5362223" cy="1600438"/>
          </a:xfrm>
          <a:prstGeom prst="rect">
            <a:avLst/>
          </a:prstGeom>
          <a:noFill/>
        </p:spPr>
        <p:txBody>
          <a:bodyPr wrap="square" rtlCol="0">
            <a:spAutoFit/>
          </a:bodyPr>
          <a:lstStyle/>
          <a:p>
            <a:r>
              <a:rPr lang="en-US" sz="1400" dirty="0"/>
              <a:t>A login page is a web page or interface that allows users to enter their username and password in order to access a secure system, such as a website, application, or network. The main purpose of a login page is to authenticate the user's identity and grant them access to specific resources or features based on their login credentials. Login pages are commonly used to protect sensitive information, secure user accounts, and personalize user experiences.</a:t>
            </a:r>
          </a:p>
        </p:txBody>
      </p:sp>
    </p:spTree>
    <p:extLst>
      <p:ext uri="{BB962C8B-B14F-4D97-AF65-F5344CB8AC3E}">
        <p14:creationId xmlns:p14="http://schemas.microsoft.com/office/powerpoint/2010/main" val="1623873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86469"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43212" y="5277982"/>
            <a:ext cx="144883"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Signup</a:t>
              </a: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D5430EDB-C63D-86D7-CBEC-41221A03A83D}"/>
                  </a:ext>
                </a:extLst>
              </p:cNvPr>
              <p:cNvGraphicFramePr>
                <a:graphicFrameLocks noChangeAspect="1"/>
              </p:cNvGraphicFramePr>
              <p:nvPr>
                <p:extLst>
                  <p:ext uri="{D42A27DB-BD31-4B8C-83A1-F6EECF244321}">
                    <p14:modId xmlns:p14="http://schemas.microsoft.com/office/powerpoint/2010/main" val="1190883359"/>
                  </p:ext>
                </p:extLst>
              </p:nvPr>
            </p:nvGraphicFramePr>
            <p:xfrm>
              <a:off x="3905956" y="3967160"/>
              <a:ext cx="4154312" cy="2336801"/>
            </p:xfrm>
            <a:graphic>
              <a:graphicData uri="http://schemas.microsoft.com/office/powerpoint/2016/slidezoom">
                <pslz:sldZm>
                  <pslz:sldZmObj sldId="279" cId="4010340438">
                    <pslz:zmPr id="{82364EB5-E1B7-4A58-B80D-D3EE55EDC1DF}" transitionDur="1000" showBg="0">
                      <p166:blipFill xmlns:p166="http://schemas.microsoft.com/office/powerpoint/2016/6/main">
                        <a:blip r:embed="rId3"/>
                        <a:stretch>
                          <a:fillRect/>
                        </a:stretch>
                      </p166:blipFill>
                      <p166:spPr xmlns:p166="http://schemas.microsoft.com/office/powerpoint/2016/6/main">
                        <a:xfrm>
                          <a:off x="0" y="0"/>
                          <a:ext cx="4154312" cy="2336801"/>
                        </a:xfrm>
                        <a:prstGeom prst="rect">
                          <a:avLst/>
                        </a:prstGeom>
                        <a:scene3d>
                          <a:camera prst="obliqueTopLef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D5430EDB-C63D-86D7-CBEC-41221A03A83D}"/>
                  </a:ext>
                </a:extLst>
              </p:cNvPr>
              <p:cNvPicPr>
                <a:picLocks noGrp="1" noRot="1" noChangeAspect="1" noMove="1" noResize="1" noEditPoints="1" noAdjustHandles="1" noChangeArrowheads="1" noChangeShapeType="1"/>
              </p:cNvPicPr>
              <p:nvPr/>
            </p:nvPicPr>
            <p:blipFill>
              <a:blip r:embed="rId5"/>
              <a:stretch>
                <a:fillRect/>
              </a:stretch>
            </p:blipFill>
            <p:spPr>
              <a:xfrm>
                <a:off x="3905956" y="3967160"/>
                <a:ext cx="4154312" cy="2336801"/>
              </a:xfrm>
              <a:prstGeom prst="rect">
                <a:avLst/>
              </a:prstGeom>
              <a:scene3d>
                <a:camera prst="obliqueTopLeft"/>
                <a:lightRig rig="threePt" dir="t"/>
              </a:scene3d>
              <a:sp3d>
                <a:bevelT/>
              </a:sp3d>
            </p:spPr>
          </p:pic>
        </mc:Fallback>
      </mc:AlternateContent>
      <p:sp>
        <p:nvSpPr>
          <p:cNvPr id="7" name="TextBox 6">
            <a:extLst>
              <a:ext uri="{FF2B5EF4-FFF2-40B4-BE49-F238E27FC236}">
                <a16:creationId xmlns:a16="http://schemas.microsoft.com/office/drawing/2014/main" id="{55664476-CB0B-9286-29AD-B66B0E31A8A2}"/>
              </a:ext>
            </a:extLst>
          </p:cNvPr>
          <p:cNvSpPr txBox="1"/>
          <p:nvPr/>
        </p:nvSpPr>
        <p:spPr>
          <a:xfrm>
            <a:off x="6372577" y="785813"/>
            <a:ext cx="4255911" cy="523220"/>
          </a:xfrm>
          <a:prstGeom prst="rect">
            <a:avLst/>
          </a:prstGeom>
          <a:noFill/>
        </p:spPr>
        <p:txBody>
          <a:bodyPr wrap="square" rtlCol="0">
            <a:spAutoFit/>
          </a:bodyPr>
          <a:lstStyle/>
          <a:p>
            <a:r>
              <a:rPr lang="en-US" sz="2800" dirty="0">
                <a:solidFill>
                  <a:schemeClr val="accent2"/>
                </a:solidFill>
              </a:rPr>
              <a:t>Sign up Page</a:t>
            </a:r>
          </a:p>
        </p:txBody>
      </p:sp>
      <p:sp>
        <p:nvSpPr>
          <p:cNvPr id="8" name="TextBox 7">
            <a:extLst>
              <a:ext uri="{FF2B5EF4-FFF2-40B4-BE49-F238E27FC236}">
                <a16:creationId xmlns:a16="http://schemas.microsoft.com/office/drawing/2014/main" id="{FF31356F-AF6A-6630-401F-E47944B7CF7A}"/>
              </a:ext>
            </a:extLst>
          </p:cNvPr>
          <p:cNvSpPr txBox="1"/>
          <p:nvPr/>
        </p:nvSpPr>
        <p:spPr>
          <a:xfrm>
            <a:off x="6372577" y="1471613"/>
            <a:ext cx="5328355" cy="1754326"/>
          </a:xfrm>
          <a:prstGeom prst="rect">
            <a:avLst/>
          </a:prstGeom>
          <a:noFill/>
        </p:spPr>
        <p:txBody>
          <a:bodyPr wrap="square" rtlCol="0">
            <a:spAutoFit/>
          </a:bodyPr>
          <a:lstStyle/>
          <a:p>
            <a:r>
              <a:rPr lang="en-US" dirty="0"/>
              <a:t>A sign-up page is a web page or interface that allows users to create a new account or register for a service. The main purpose of a sign-up page is to collect user information, such as name, email address, password, and other relevant details, in order to create a new user account. </a:t>
            </a:r>
          </a:p>
        </p:txBody>
      </p:sp>
    </p:spTree>
    <p:extLst>
      <p:ext uri="{BB962C8B-B14F-4D97-AF65-F5344CB8AC3E}">
        <p14:creationId xmlns:p14="http://schemas.microsoft.com/office/powerpoint/2010/main" val="152371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7000">
              <a:schemeClr val="bg1">
                <a:lumMod val="65000"/>
              </a:schemeClr>
            </a:gs>
            <a:gs pos="68000">
              <a:srgbClr val="450B0B"/>
            </a:gs>
            <a:gs pos="100000">
              <a:srgbClr val="450B0B"/>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CEB6663-7E78-B3D9-DA3C-7D976873749E}"/>
              </a:ext>
            </a:extLst>
          </p:cNvPr>
          <p:cNvSpPr/>
          <p:nvPr/>
        </p:nvSpPr>
        <p:spPr>
          <a:xfrm>
            <a:off x="0" y="-108488"/>
            <a:ext cx="12192000" cy="696648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065309AA-E54D-A91E-4CD4-01B9BBB44895}"/>
              </a:ext>
            </a:extLst>
          </p:cNvPr>
          <p:cNvSpPr txBox="1"/>
          <p:nvPr/>
        </p:nvSpPr>
        <p:spPr>
          <a:xfrm>
            <a:off x="2123269" y="2443732"/>
            <a:ext cx="9345478" cy="1862048"/>
          </a:xfrm>
          <a:prstGeom prst="rect">
            <a:avLst/>
          </a:prstGeom>
          <a:noFill/>
        </p:spPr>
        <p:txBody>
          <a:bodyPr wrap="square" rtlCol="0">
            <a:spAutoFit/>
          </a:bodyPr>
          <a:lstStyle/>
          <a:p>
            <a:r>
              <a:rPr lang="en-US" sz="11500" b="1" dirty="0">
                <a:latin typeface="Algerian" panose="04020705040A02060702" pitchFamily="82" charset="0"/>
              </a:rPr>
              <a:t>Thank You</a:t>
            </a:r>
          </a:p>
        </p:txBody>
      </p:sp>
    </p:spTree>
    <p:extLst>
      <p:ext uri="{BB962C8B-B14F-4D97-AF65-F5344CB8AC3E}">
        <p14:creationId xmlns:p14="http://schemas.microsoft.com/office/powerpoint/2010/main" val="2301394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EDA09-2ADD-F6B5-C194-107DA09D9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597559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6DF8D2-C8A0-9E4F-AA44-6626AF023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820542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7071B-31A3-A647-7474-7470CFE3DF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62044"/>
          </a:xfrm>
          <a:prstGeom prst="rect">
            <a:avLst/>
          </a:prstGeom>
        </p:spPr>
      </p:pic>
    </p:spTree>
    <p:extLst>
      <p:ext uri="{BB962C8B-B14F-4D97-AF65-F5344CB8AC3E}">
        <p14:creationId xmlns:p14="http://schemas.microsoft.com/office/powerpoint/2010/main" val="185154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011BC4-3539-0C3F-48A5-EBEB325CE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10340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5833AF-7EEF-E232-E872-126B832F05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81636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7000">
              <a:schemeClr val="bg1">
                <a:lumMod val="65000"/>
              </a:schemeClr>
            </a:gs>
            <a:gs pos="74000">
              <a:srgbClr val="450B0B"/>
            </a:gs>
            <a:gs pos="60000">
              <a:srgbClr val="450B0B"/>
            </a:gs>
            <a:gs pos="100000">
              <a:srgbClr val="450B0B"/>
            </a:gs>
          </a:gsLst>
          <a:lin ang="54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04FA0FD-3321-E71A-DA8F-22761D081082}"/>
              </a:ext>
            </a:extLst>
          </p:cNvPr>
          <p:cNvGrpSpPr/>
          <p:nvPr/>
        </p:nvGrpSpPr>
        <p:grpSpPr>
          <a:xfrm>
            <a:off x="7239160" y="878445"/>
            <a:ext cx="3416289" cy="4584192"/>
            <a:chOff x="8850520" y="712974"/>
            <a:chExt cx="3416289" cy="4584192"/>
          </a:xfrm>
        </p:grpSpPr>
        <p:sp>
          <p:nvSpPr>
            <p:cNvPr id="2" name="Rectangle: Rounded Corners 1">
              <a:extLst>
                <a:ext uri="{FF2B5EF4-FFF2-40B4-BE49-F238E27FC236}">
                  <a16:creationId xmlns:a16="http://schemas.microsoft.com/office/drawing/2014/main" id="{02EB68A0-4557-6539-C787-2F9ED46DDEC1}"/>
                </a:ext>
              </a:extLst>
            </p:cNvPr>
            <p:cNvSpPr/>
            <p:nvPr/>
          </p:nvSpPr>
          <p:spPr>
            <a:xfrm rot="21000000">
              <a:off x="8850520" y="712974"/>
              <a:ext cx="3416289" cy="4584192"/>
            </a:xfrm>
            <a:prstGeom prst="roundRect">
              <a:avLst>
                <a:gd name="adj" fmla="val 7184"/>
              </a:avLst>
            </a:prstGeom>
            <a:solidFill>
              <a:srgbClr val="7313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E0474C-9FE8-DB8F-963A-825A61B68C8E}"/>
                </a:ext>
              </a:extLst>
            </p:cNvPr>
            <p:cNvSpPr txBox="1"/>
            <p:nvPr/>
          </p:nvSpPr>
          <p:spPr>
            <a:xfrm rot="21000000">
              <a:off x="9102591" y="936638"/>
              <a:ext cx="2912147" cy="3539430"/>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Benefits of Having a Website</a:t>
              </a:r>
              <a:endParaRPr lang="en-US" sz="1400" dirty="0"/>
            </a:p>
            <a:p>
              <a:r>
                <a:rPr lang="en-US" sz="1400" b="1" dirty="0">
                  <a:solidFill>
                    <a:schemeClr val="bg1"/>
                  </a:solidFill>
                  <a:latin typeface="Aptos Display" panose="020B0004020202020204" pitchFamily="34" charset="0"/>
                </a:rPr>
                <a:t> In today's world, websites are powerful tools for communicating with customers, advertising, selling products and services, increasing brand awareness, and providing online services. Websites enable businesses to expand their target market, reduce advertising costs, and quickly respond to customer needs.</a:t>
              </a:r>
              <a:endParaRPr lang="en-US" b="1" dirty="0">
                <a:solidFill>
                  <a:schemeClr val="bg1"/>
                </a:solidFill>
                <a:latin typeface="Aptos Display" panose="020B0004020202020204" pitchFamily="34" charset="0"/>
              </a:endParaRPr>
            </a:p>
          </p:txBody>
        </p:sp>
      </p:grpSp>
      <p:grpSp>
        <p:nvGrpSpPr>
          <p:cNvPr id="24" name="Group 23">
            <a:extLst>
              <a:ext uri="{FF2B5EF4-FFF2-40B4-BE49-F238E27FC236}">
                <a16:creationId xmlns:a16="http://schemas.microsoft.com/office/drawing/2014/main" id="{4D507196-D96D-A3CF-36AD-80FE69DD58D7}"/>
              </a:ext>
            </a:extLst>
          </p:cNvPr>
          <p:cNvGrpSpPr/>
          <p:nvPr/>
        </p:nvGrpSpPr>
        <p:grpSpPr>
          <a:xfrm>
            <a:off x="7441752" y="982719"/>
            <a:ext cx="3416289" cy="4584192"/>
            <a:chOff x="4882036" y="3014628"/>
            <a:chExt cx="3416289" cy="4584192"/>
          </a:xfrm>
        </p:grpSpPr>
        <p:sp>
          <p:nvSpPr>
            <p:cNvPr id="5" name="Rectangle: Rounded Corners 4">
              <a:extLst>
                <a:ext uri="{FF2B5EF4-FFF2-40B4-BE49-F238E27FC236}">
                  <a16:creationId xmlns:a16="http://schemas.microsoft.com/office/drawing/2014/main" id="{F96587D5-EEC9-23EA-870F-680F42A2A580}"/>
                </a:ext>
              </a:extLst>
            </p:cNvPr>
            <p:cNvSpPr/>
            <p:nvPr/>
          </p:nvSpPr>
          <p:spPr>
            <a:xfrm rot="21240000">
              <a:off x="4882036" y="3014628"/>
              <a:ext cx="3416289" cy="4584192"/>
            </a:xfrm>
            <a:prstGeom prst="roundRect">
              <a:avLst>
                <a:gd name="adj" fmla="val 7184"/>
              </a:avLst>
            </a:prstGeom>
            <a:solidFill>
              <a:srgbClr val="450B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B5BAA6-EF64-BC84-3E59-8BC71A98A6B4}"/>
                </a:ext>
              </a:extLst>
            </p:cNvPr>
            <p:cNvSpPr txBox="1"/>
            <p:nvPr/>
          </p:nvSpPr>
          <p:spPr>
            <a:xfrm rot="21240000">
              <a:off x="5134108" y="3644731"/>
              <a:ext cx="2912147" cy="3323987"/>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Reasons for Using a Website:</a:t>
              </a:r>
              <a:endParaRPr lang="en-US" sz="1400" dirty="0"/>
            </a:p>
            <a:p>
              <a:r>
                <a:rPr lang="en-US" sz="1400" b="1" dirty="0">
                  <a:solidFill>
                    <a:schemeClr val="bg1"/>
                  </a:solidFill>
                  <a:latin typeface="Aptos Display" panose="020B0004020202020204" pitchFamily="34" charset="0"/>
                </a:rPr>
                <a:t>A website allows customers to easily search for the information they need, place orders, communicate with the business, and benefit from its services. Additionally, websites are usually available 24/7, allowing customers to easily access the information they need.</a:t>
              </a:r>
            </a:p>
          </p:txBody>
        </p:sp>
      </p:grpSp>
      <p:grpSp>
        <p:nvGrpSpPr>
          <p:cNvPr id="25" name="Group 24">
            <a:extLst>
              <a:ext uri="{FF2B5EF4-FFF2-40B4-BE49-F238E27FC236}">
                <a16:creationId xmlns:a16="http://schemas.microsoft.com/office/drawing/2014/main" id="{DEF1E6A0-3D90-FB01-20F6-8C3430B43A7A}"/>
              </a:ext>
            </a:extLst>
          </p:cNvPr>
          <p:cNvGrpSpPr/>
          <p:nvPr/>
        </p:nvGrpSpPr>
        <p:grpSpPr>
          <a:xfrm>
            <a:off x="7611228" y="982719"/>
            <a:ext cx="3416289" cy="4584192"/>
            <a:chOff x="-4071959" y="1118816"/>
            <a:chExt cx="3416289" cy="4584192"/>
          </a:xfrm>
        </p:grpSpPr>
        <p:sp>
          <p:nvSpPr>
            <p:cNvPr id="7" name="Rectangle: Rounded Corners 6">
              <a:extLst>
                <a:ext uri="{FF2B5EF4-FFF2-40B4-BE49-F238E27FC236}">
                  <a16:creationId xmlns:a16="http://schemas.microsoft.com/office/drawing/2014/main" id="{4931140E-73ED-6118-38E5-6115CA4C5D2E}"/>
                </a:ext>
              </a:extLst>
            </p:cNvPr>
            <p:cNvSpPr/>
            <p:nvPr/>
          </p:nvSpPr>
          <p:spPr>
            <a:xfrm>
              <a:off x="-4071959" y="1118816"/>
              <a:ext cx="3416289" cy="4584192"/>
            </a:xfrm>
            <a:prstGeom prst="roundRect">
              <a:avLst>
                <a:gd name="adj" fmla="val 7184"/>
              </a:avLst>
            </a:prstGeom>
            <a:solidFill>
              <a:srgbClr val="28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2BA24D-40D6-F608-2B19-5681384881E8}"/>
                </a:ext>
              </a:extLst>
            </p:cNvPr>
            <p:cNvSpPr txBox="1"/>
            <p:nvPr/>
          </p:nvSpPr>
          <p:spPr>
            <a:xfrm>
              <a:off x="-3819888" y="1527145"/>
              <a:ext cx="2912147" cy="3447098"/>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Website Definition:</a:t>
              </a:r>
            </a:p>
            <a:p>
              <a:endParaRPr lang="en-US" sz="2400" b="1" dirty="0">
                <a:solidFill>
                  <a:schemeClr val="bg1"/>
                </a:solidFill>
                <a:latin typeface="Arial Black" panose="020B0A04020102020204" pitchFamily="34" charset="0"/>
              </a:endParaRPr>
            </a:p>
            <a:p>
              <a:endParaRPr lang="en-US" sz="1200" dirty="0"/>
            </a:p>
            <a:p>
              <a:r>
                <a:rPr lang="en-US" sz="1400" b="1" dirty="0">
                  <a:solidFill>
                    <a:schemeClr val="bg1"/>
                  </a:solidFill>
                  <a:latin typeface="Aptos Display" panose="020B0004020202020204" pitchFamily="34" charset="0"/>
                </a:rPr>
                <a:t>A website is an online platform that provides access to information, services, and products of a business to customers. Through a website, customers can communicate with a business, place orders, and avail of its services.</a:t>
              </a:r>
            </a:p>
            <a:p>
              <a:r>
                <a:rPr lang="en-US" sz="1400" b="1" dirty="0">
                  <a:solidFill>
                    <a:schemeClr val="bg1"/>
                  </a:solidFill>
                  <a:latin typeface="Aptos Display" panose="020B0004020202020204" pitchFamily="34" charset="0"/>
                </a:rPr>
                <a:t>.</a:t>
              </a:r>
            </a:p>
          </p:txBody>
        </p:sp>
      </p:grpSp>
      <p:sp>
        <p:nvSpPr>
          <p:cNvPr id="27" name="1">
            <a:extLst>
              <a:ext uri="{FF2B5EF4-FFF2-40B4-BE49-F238E27FC236}">
                <a16:creationId xmlns:a16="http://schemas.microsoft.com/office/drawing/2014/main" id="{40DDE964-CAF0-E51D-A215-0A9C3FA88C2D}"/>
              </a:ext>
            </a:extLst>
          </p:cNvPr>
          <p:cNvSpPr txBox="1"/>
          <p:nvPr/>
        </p:nvSpPr>
        <p:spPr>
          <a:xfrm>
            <a:off x="1029895" y="2136338"/>
            <a:ext cx="5920353" cy="1569660"/>
          </a:xfrm>
          <a:prstGeom prst="rect">
            <a:avLst/>
          </a:prstGeom>
          <a:noFill/>
        </p:spPr>
        <p:txBody>
          <a:bodyPr wrap="square" rtlCol="0">
            <a:spAutoFit/>
          </a:bodyPr>
          <a:lstStyle/>
          <a:p>
            <a:r>
              <a:rPr lang="en-US" sz="4800" b="1" dirty="0">
                <a:solidFill>
                  <a:schemeClr val="bg1"/>
                </a:solidFill>
                <a:latin typeface="Arial Black" panose="020B0A04020102020204" pitchFamily="34" charset="0"/>
              </a:rPr>
              <a:t>Introduction</a:t>
            </a:r>
            <a:endParaRPr lang="en-US" sz="6600" b="1" dirty="0">
              <a:solidFill>
                <a:schemeClr val="bg1"/>
              </a:solidFill>
              <a:latin typeface="Arial Black" panose="020B0A04020102020204" pitchFamily="34" charset="0"/>
            </a:endParaRPr>
          </a:p>
          <a:p>
            <a:r>
              <a:rPr lang="en-US" sz="4800" b="1" dirty="0">
                <a:solidFill>
                  <a:schemeClr val="bg1"/>
                </a:solidFill>
                <a:latin typeface="Arial Black" panose="020B0A04020102020204" pitchFamily="34" charset="0"/>
              </a:rPr>
              <a:t>Website</a:t>
            </a:r>
            <a:endParaRPr lang="en-US" sz="54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41174662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500"/>
                                        <p:tgtEl>
                                          <p:spTgt spid="26"/>
                                        </p:tgtEl>
                                        <p:attrNameLst>
                                          <p:attrName>ppt_x</p:attrName>
                                        </p:attrNameLst>
                                      </p:cBhvr>
                                      <p:tavLst>
                                        <p:tav tm="0">
                                          <p:val>
                                            <p:strVal val="ppt_x"/>
                                          </p:val>
                                        </p:tav>
                                        <p:tav tm="100000">
                                          <p:val>
                                            <p:strVal val="ppt_x"/>
                                          </p:val>
                                        </p:tav>
                                      </p:tavLst>
                                    </p:anim>
                                    <p:anim calcmode="lin" valueType="num">
                                      <p:cBhvr additive="base">
                                        <p:cTn id="7" dur="1500"/>
                                        <p:tgtEl>
                                          <p:spTgt spid="26"/>
                                        </p:tgtEl>
                                        <p:attrNameLst>
                                          <p:attrName>ppt_y</p:attrName>
                                        </p:attrNameLst>
                                      </p:cBhvr>
                                      <p:tavLst>
                                        <p:tav tm="0">
                                          <p:val>
                                            <p:strVal val="ppt_y"/>
                                          </p:val>
                                        </p:tav>
                                        <p:tav tm="100000">
                                          <p:val>
                                            <p:strVal val="0-ppt_h/2"/>
                                          </p:val>
                                        </p:tav>
                                      </p:tavLst>
                                    </p:anim>
                                    <p:set>
                                      <p:cBhvr>
                                        <p:cTn id="8" dur="1" fill="hold">
                                          <p:stCondLst>
                                            <p:cond delay="1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2" presetClass="exit" presetSubtype="1" fill="hold" nodeType="clickEffect">
                                  <p:stCondLst>
                                    <p:cond delay="0"/>
                                  </p:stCondLst>
                                  <p:childTnLst>
                                    <p:anim calcmode="lin" valueType="num">
                                      <p:cBhvr additive="base">
                                        <p:cTn id="13" dur="1500"/>
                                        <p:tgtEl>
                                          <p:spTgt spid="24"/>
                                        </p:tgtEl>
                                        <p:attrNameLst>
                                          <p:attrName>ppt_x</p:attrName>
                                        </p:attrNameLst>
                                      </p:cBhvr>
                                      <p:tavLst>
                                        <p:tav tm="0">
                                          <p:val>
                                            <p:strVal val="ppt_x"/>
                                          </p:val>
                                        </p:tav>
                                        <p:tav tm="100000">
                                          <p:val>
                                            <p:strVal val="ppt_x"/>
                                          </p:val>
                                        </p:tav>
                                      </p:tavLst>
                                    </p:anim>
                                    <p:anim calcmode="lin" valueType="num">
                                      <p:cBhvr additive="base">
                                        <p:cTn id="14" dur="1500"/>
                                        <p:tgtEl>
                                          <p:spTgt spid="24"/>
                                        </p:tgtEl>
                                        <p:attrNameLst>
                                          <p:attrName>ppt_y</p:attrName>
                                        </p:attrNameLst>
                                      </p:cBhvr>
                                      <p:tavLst>
                                        <p:tav tm="0">
                                          <p:val>
                                            <p:strVal val="ppt_y"/>
                                          </p:val>
                                        </p:tav>
                                        <p:tav tm="100000">
                                          <p:val>
                                            <p:strVal val="0-ppt_h/2"/>
                                          </p:val>
                                        </p:tav>
                                      </p:tavLst>
                                    </p:anim>
                                    <p:set>
                                      <p:cBhvr>
                                        <p:cTn id="15" dur="1" fill="hold">
                                          <p:stCondLst>
                                            <p:cond delay="1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exit" presetSubtype="1" fill="hold" nodeType="clickEffect">
                                  <p:stCondLst>
                                    <p:cond delay="0"/>
                                  </p:stCondLst>
                                  <p:childTnLst>
                                    <p:anim calcmode="lin" valueType="num">
                                      <p:cBhvr additive="base">
                                        <p:cTn id="20" dur="1500"/>
                                        <p:tgtEl>
                                          <p:spTgt spid="25"/>
                                        </p:tgtEl>
                                        <p:attrNameLst>
                                          <p:attrName>ppt_x</p:attrName>
                                        </p:attrNameLst>
                                      </p:cBhvr>
                                      <p:tavLst>
                                        <p:tav tm="0">
                                          <p:val>
                                            <p:strVal val="ppt_x"/>
                                          </p:val>
                                        </p:tav>
                                        <p:tav tm="100000">
                                          <p:val>
                                            <p:strVal val="ppt_x"/>
                                          </p:val>
                                        </p:tav>
                                      </p:tavLst>
                                    </p:anim>
                                    <p:anim calcmode="lin" valueType="num">
                                      <p:cBhvr additive="base">
                                        <p:cTn id="21" dur="1500"/>
                                        <p:tgtEl>
                                          <p:spTgt spid="25"/>
                                        </p:tgtEl>
                                        <p:attrNameLst>
                                          <p:attrName>ppt_y</p:attrName>
                                        </p:attrNameLst>
                                      </p:cBhvr>
                                      <p:tavLst>
                                        <p:tav tm="0">
                                          <p:val>
                                            <p:strVal val="ppt_y"/>
                                          </p:val>
                                        </p:tav>
                                        <p:tav tm="100000">
                                          <p:val>
                                            <p:strVal val="0-ppt_h/2"/>
                                          </p:val>
                                        </p:tav>
                                      </p:tavLst>
                                    </p:anim>
                                    <p:set>
                                      <p:cBhvr>
                                        <p:cTn id="22" dur="1" fill="hold">
                                          <p:stCondLst>
                                            <p:cond delay="1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23" restart="whenNotActive" fill="hold" evtFilter="cancelBubble" nodeType="interactiveSeq">
                <p:stCondLst>
                  <p:cond evt="onClick" delay="0">
                    <p:tgtEl>
                      <p:spTgt spid="27"/>
                    </p:tgtEl>
                  </p:cond>
                </p:stCondLst>
                <p:endSync evt="end" delay="0">
                  <p:rtn val="all"/>
                </p:endSync>
                <p:childTnLst>
                  <p:par>
                    <p:cTn id="24" fill="hold">
                      <p:stCondLst>
                        <p:cond delay="0"/>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500" fill="hold"/>
                                        <p:tgtEl>
                                          <p:spTgt spid="26"/>
                                        </p:tgtEl>
                                        <p:attrNameLst>
                                          <p:attrName>ppt_x</p:attrName>
                                        </p:attrNameLst>
                                      </p:cBhvr>
                                      <p:tavLst>
                                        <p:tav tm="0">
                                          <p:val>
                                            <p:strVal val="#ppt_x"/>
                                          </p:val>
                                        </p:tav>
                                        <p:tav tm="100000">
                                          <p:val>
                                            <p:strVal val="#ppt_x"/>
                                          </p:val>
                                        </p:tav>
                                      </p:tavLst>
                                    </p:anim>
                                    <p:anim calcmode="lin" valueType="num">
                                      <p:cBhvr additive="base">
                                        <p:cTn id="29" dur="1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1500" fill="hold"/>
                                        <p:tgtEl>
                                          <p:spTgt spid="24"/>
                                        </p:tgtEl>
                                        <p:attrNameLst>
                                          <p:attrName>ppt_x</p:attrName>
                                        </p:attrNameLst>
                                      </p:cBhvr>
                                      <p:tavLst>
                                        <p:tav tm="0">
                                          <p:val>
                                            <p:strVal val="#ppt_x"/>
                                          </p:val>
                                        </p:tav>
                                        <p:tav tm="100000">
                                          <p:val>
                                            <p:strVal val="#ppt_x"/>
                                          </p:val>
                                        </p:tav>
                                      </p:tavLst>
                                    </p:anim>
                                    <p:anim calcmode="lin" valueType="num">
                                      <p:cBhvr additive="base">
                                        <p:cTn id="33" dur="1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0" fill="hold"/>
                                        <p:tgtEl>
                                          <p:spTgt spid="25"/>
                                        </p:tgtEl>
                                        <p:attrNameLst>
                                          <p:attrName>ppt_x</p:attrName>
                                        </p:attrNameLst>
                                      </p:cBhvr>
                                      <p:tavLst>
                                        <p:tav tm="0">
                                          <p:val>
                                            <p:strVal val="#ppt_x"/>
                                          </p:val>
                                        </p:tav>
                                        <p:tav tm="100000">
                                          <p:val>
                                            <p:strVal val="#ppt_x"/>
                                          </p:val>
                                        </p:tav>
                                      </p:tavLst>
                                    </p:anim>
                                    <p:anim calcmode="lin" valueType="num">
                                      <p:cBhvr additive="base">
                                        <p:cTn id="37"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309EE4-8F96-859B-DF90-7D1485791E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28716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BB638-9CB6-C6ED-159C-A153FE83B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7950"/>
            <a:ext cx="12192000" cy="5522099"/>
          </a:xfrm>
          <a:prstGeom prst="rect">
            <a:avLst/>
          </a:prstGeom>
        </p:spPr>
      </p:pic>
    </p:spTree>
    <p:extLst>
      <p:ext uri="{BB962C8B-B14F-4D97-AF65-F5344CB8AC3E}">
        <p14:creationId xmlns:p14="http://schemas.microsoft.com/office/powerpoint/2010/main" val="684760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27CFA9-8993-ED4C-BE72-6032AE521D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2171"/>
            <a:ext cx="12192000" cy="5593657"/>
          </a:xfrm>
          <a:prstGeom prst="rect">
            <a:avLst/>
          </a:prstGeom>
        </p:spPr>
      </p:pic>
    </p:spTree>
    <p:extLst>
      <p:ext uri="{BB962C8B-B14F-4D97-AF65-F5344CB8AC3E}">
        <p14:creationId xmlns:p14="http://schemas.microsoft.com/office/powerpoint/2010/main" val="3210748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D25C9-D301-1B64-C7CC-87CBDAA83C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019" y="723522"/>
            <a:ext cx="10297962" cy="5410955"/>
          </a:xfrm>
          <a:prstGeom prst="rect">
            <a:avLst/>
          </a:prstGeom>
        </p:spPr>
      </p:pic>
    </p:spTree>
    <p:extLst>
      <p:ext uri="{BB962C8B-B14F-4D97-AF65-F5344CB8AC3E}">
        <p14:creationId xmlns:p14="http://schemas.microsoft.com/office/powerpoint/2010/main" val="298070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BFE26E-46F0-5F00-9987-A6D509A2E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4799"/>
            <a:ext cx="12192000" cy="5548401"/>
          </a:xfrm>
          <a:prstGeom prst="rect">
            <a:avLst/>
          </a:prstGeom>
        </p:spPr>
      </p:pic>
    </p:spTree>
    <p:extLst>
      <p:ext uri="{BB962C8B-B14F-4D97-AF65-F5344CB8AC3E}">
        <p14:creationId xmlns:p14="http://schemas.microsoft.com/office/powerpoint/2010/main" val="40793459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74F4F1-3AFB-C6FC-8BEC-D1321D8E65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18187"/>
            <a:ext cx="12192000" cy="5791834"/>
          </a:xfrm>
          <a:prstGeom prst="rect">
            <a:avLst/>
          </a:prstGeom>
        </p:spPr>
      </p:pic>
    </p:spTree>
    <p:extLst>
      <p:ext uri="{BB962C8B-B14F-4D97-AF65-F5344CB8AC3E}">
        <p14:creationId xmlns:p14="http://schemas.microsoft.com/office/powerpoint/2010/main" val="3851314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5B1DBF-23FC-639F-AB04-59D2D52D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3851"/>
            <a:ext cx="12192000" cy="5530298"/>
          </a:xfrm>
          <a:prstGeom prst="rect">
            <a:avLst/>
          </a:prstGeom>
        </p:spPr>
      </p:pic>
    </p:spTree>
    <p:extLst>
      <p:ext uri="{BB962C8B-B14F-4D97-AF65-F5344CB8AC3E}">
        <p14:creationId xmlns:p14="http://schemas.microsoft.com/office/powerpoint/2010/main" val="334925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0C2C8B-6AEB-632C-084F-1303589CA2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3013"/>
            <a:ext cx="12192000" cy="5531973"/>
          </a:xfrm>
          <a:prstGeom prst="rect">
            <a:avLst/>
          </a:prstGeom>
        </p:spPr>
      </p:pic>
    </p:spTree>
    <p:extLst>
      <p:ext uri="{BB962C8B-B14F-4D97-AF65-F5344CB8AC3E}">
        <p14:creationId xmlns:p14="http://schemas.microsoft.com/office/powerpoint/2010/main" val="8362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38E88E-886C-2EEE-90E8-732CA202F0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4622"/>
            <a:ext cx="12192000" cy="5588755"/>
          </a:xfrm>
          <a:prstGeom prst="rect">
            <a:avLst/>
          </a:prstGeom>
        </p:spPr>
      </p:pic>
    </p:spTree>
    <p:extLst>
      <p:ext uri="{BB962C8B-B14F-4D97-AF65-F5344CB8AC3E}">
        <p14:creationId xmlns:p14="http://schemas.microsoft.com/office/powerpoint/2010/main" val="1637768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2567D-BD27-5A16-CBF7-5273CEDBF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8380"/>
            <a:ext cx="12192000" cy="5601239"/>
          </a:xfrm>
          <a:prstGeom prst="rect">
            <a:avLst/>
          </a:prstGeom>
        </p:spPr>
      </p:pic>
    </p:spTree>
    <p:extLst>
      <p:ext uri="{BB962C8B-B14F-4D97-AF65-F5344CB8AC3E}">
        <p14:creationId xmlns:p14="http://schemas.microsoft.com/office/powerpoint/2010/main" val="21108697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7000">
              <a:schemeClr val="bg1">
                <a:lumMod val="65000"/>
              </a:schemeClr>
            </a:gs>
            <a:gs pos="74000">
              <a:srgbClr val="450B0B"/>
            </a:gs>
            <a:gs pos="60000">
              <a:srgbClr val="450B0B"/>
            </a:gs>
            <a:gs pos="100000">
              <a:srgbClr val="450B0B"/>
            </a:gs>
          </a:gsLst>
          <a:lin ang="54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04FA0FD-3321-E71A-DA8F-22761D081082}"/>
              </a:ext>
            </a:extLst>
          </p:cNvPr>
          <p:cNvGrpSpPr/>
          <p:nvPr/>
        </p:nvGrpSpPr>
        <p:grpSpPr>
          <a:xfrm>
            <a:off x="7239160" y="878445"/>
            <a:ext cx="3416289" cy="4584192"/>
            <a:chOff x="8850520" y="712974"/>
            <a:chExt cx="3416289" cy="4584192"/>
          </a:xfrm>
        </p:grpSpPr>
        <p:sp>
          <p:nvSpPr>
            <p:cNvPr id="2" name="Rectangle: Rounded Corners 1">
              <a:extLst>
                <a:ext uri="{FF2B5EF4-FFF2-40B4-BE49-F238E27FC236}">
                  <a16:creationId xmlns:a16="http://schemas.microsoft.com/office/drawing/2014/main" id="{02EB68A0-4557-6539-C787-2F9ED46DDEC1}"/>
                </a:ext>
              </a:extLst>
            </p:cNvPr>
            <p:cNvSpPr/>
            <p:nvPr/>
          </p:nvSpPr>
          <p:spPr>
            <a:xfrm rot="21000000">
              <a:off x="8850520" y="712974"/>
              <a:ext cx="3416289" cy="4584192"/>
            </a:xfrm>
            <a:prstGeom prst="roundRect">
              <a:avLst>
                <a:gd name="adj" fmla="val 7184"/>
              </a:avLst>
            </a:prstGeom>
            <a:solidFill>
              <a:srgbClr val="7313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E0474C-9FE8-DB8F-963A-825A61B68C8E}"/>
                </a:ext>
              </a:extLst>
            </p:cNvPr>
            <p:cNvSpPr txBox="1"/>
            <p:nvPr/>
          </p:nvSpPr>
          <p:spPr>
            <a:xfrm rot="21000000">
              <a:off x="9102591" y="936638"/>
              <a:ext cx="2912147" cy="3539430"/>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Purpose of the MZ. ZONE website:</a:t>
              </a:r>
            </a:p>
            <a:p>
              <a:r>
                <a:rPr lang="en-US" sz="1400" b="1" dirty="0">
                  <a:solidFill>
                    <a:schemeClr val="bg1"/>
                  </a:solidFill>
                  <a:latin typeface="Aptos Display" panose="020B0004020202020204" pitchFamily="34" charset="0"/>
                </a:rPr>
                <a:t>The website is designed to provide a convenient and user-friendly experience for our customers, allowing them to access information about our restaurant and services anytime, anywhere. It serves as a digital hub for all things related to MZ. ZONE, helping us connect with our customers and enhance their dining experience.</a:t>
              </a:r>
              <a:endParaRPr lang="en-US" b="1" dirty="0">
                <a:solidFill>
                  <a:schemeClr val="bg1"/>
                </a:solidFill>
                <a:latin typeface="Aptos Display" panose="020B0004020202020204" pitchFamily="34" charset="0"/>
              </a:endParaRPr>
            </a:p>
          </p:txBody>
        </p:sp>
      </p:grpSp>
      <p:grpSp>
        <p:nvGrpSpPr>
          <p:cNvPr id="24" name="Group 23">
            <a:extLst>
              <a:ext uri="{FF2B5EF4-FFF2-40B4-BE49-F238E27FC236}">
                <a16:creationId xmlns:a16="http://schemas.microsoft.com/office/drawing/2014/main" id="{4D507196-D96D-A3CF-36AD-80FE69DD58D7}"/>
              </a:ext>
            </a:extLst>
          </p:cNvPr>
          <p:cNvGrpSpPr/>
          <p:nvPr/>
        </p:nvGrpSpPr>
        <p:grpSpPr>
          <a:xfrm>
            <a:off x="7272276" y="876150"/>
            <a:ext cx="3416289" cy="4584192"/>
            <a:chOff x="5311485" y="970911"/>
            <a:chExt cx="3416289" cy="4584192"/>
          </a:xfrm>
        </p:grpSpPr>
        <p:sp>
          <p:nvSpPr>
            <p:cNvPr id="5" name="Rectangle: Rounded Corners 4">
              <a:extLst>
                <a:ext uri="{FF2B5EF4-FFF2-40B4-BE49-F238E27FC236}">
                  <a16:creationId xmlns:a16="http://schemas.microsoft.com/office/drawing/2014/main" id="{F96587D5-EEC9-23EA-870F-680F42A2A580}"/>
                </a:ext>
              </a:extLst>
            </p:cNvPr>
            <p:cNvSpPr/>
            <p:nvPr/>
          </p:nvSpPr>
          <p:spPr>
            <a:xfrm rot="21240000">
              <a:off x="5311485" y="970911"/>
              <a:ext cx="3416289" cy="4584192"/>
            </a:xfrm>
            <a:prstGeom prst="roundRect">
              <a:avLst>
                <a:gd name="adj" fmla="val 7184"/>
              </a:avLst>
            </a:prstGeom>
            <a:solidFill>
              <a:srgbClr val="450B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B5BAA6-EF64-BC84-3E59-8BC71A98A6B4}"/>
                </a:ext>
              </a:extLst>
            </p:cNvPr>
            <p:cNvSpPr txBox="1"/>
            <p:nvPr/>
          </p:nvSpPr>
          <p:spPr>
            <a:xfrm rot="21240000">
              <a:off x="5563556" y="1348461"/>
              <a:ext cx="2912147" cy="3600986"/>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Benefits of the MZ. ZONE website:</a:t>
              </a:r>
              <a:endParaRPr lang="en-US" sz="1400" dirty="0"/>
            </a:p>
            <a:p>
              <a:r>
                <a:rPr lang="en-US" sz="1400" b="1" dirty="0">
                  <a:solidFill>
                    <a:schemeClr val="bg1"/>
                  </a:solidFill>
                  <a:latin typeface="Aptos Display" panose="020B0004020202020204" pitchFamily="34" charset="0"/>
                </a:rPr>
                <a:t> </a:t>
              </a:r>
              <a:r>
                <a:rPr lang="en-US" sz="1600" b="1" dirty="0">
                  <a:solidFill>
                    <a:schemeClr val="bg1"/>
                  </a:solidFill>
                  <a:latin typeface="Aptos Display" panose="020B0004020202020204" pitchFamily="34" charset="0"/>
                </a:rPr>
                <a:t>By visiting our website, customers can easily browse our menu, learn about our culinary offerings, and make reservations from the comfort of their own home. They can also sign up for our newsletter to receive exclusive discounts and updates.</a:t>
              </a:r>
              <a:endParaRPr lang="en-US" b="1" dirty="0">
                <a:solidFill>
                  <a:schemeClr val="bg1"/>
                </a:solidFill>
                <a:latin typeface="Aptos Display" panose="020B0004020202020204" pitchFamily="34" charset="0"/>
              </a:endParaRPr>
            </a:p>
          </p:txBody>
        </p:sp>
      </p:grpSp>
      <p:grpSp>
        <p:nvGrpSpPr>
          <p:cNvPr id="25" name="Group 24">
            <a:extLst>
              <a:ext uri="{FF2B5EF4-FFF2-40B4-BE49-F238E27FC236}">
                <a16:creationId xmlns:a16="http://schemas.microsoft.com/office/drawing/2014/main" id="{DEF1E6A0-3D90-FB01-20F6-8C3430B43A7A}"/>
              </a:ext>
            </a:extLst>
          </p:cNvPr>
          <p:cNvGrpSpPr/>
          <p:nvPr/>
        </p:nvGrpSpPr>
        <p:grpSpPr>
          <a:xfrm>
            <a:off x="7326636" y="876150"/>
            <a:ext cx="3416289" cy="4584192"/>
            <a:chOff x="1381264" y="1136904"/>
            <a:chExt cx="3416289" cy="4584192"/>
          </a:xfrm>
        </p:grpSpPr>
        <p:sp>
          <p:nvSpPr>
            <p:cNvPr id="7" name="Rectangle: Rounded Corners 6">
              <a:extLst>
                <a:ext uri="{FF2B5EF4-FFF2-40B4-BE49-F238E27FC236}">
                  <a16:creationId xmlns:a16="http://schemas.microsoft.com/office/drawing/2014/main" id="{4931140E-73ED-6118-38E5-6115CA4C5D2E}"/>
                </a:ext>
              </a:extLst>
            </p:cNvPr>
            <p:cNvSpPr/>
            <p:nvPr/>
          </p:nvSpPr>
          <p:spPr>
            <a:xfrm>
              <a:off x="1381264" y="1136904"/>
              <a:ext cx="3416289" cy="4584192"/>
            </a:xfrm>
            <a:prstGeom prst="roundRect">
              <a:avLst>
                <a:gd name="adj" fmla="val 7184"/>
              </a:avLst>
            </a:prstGeom>
            <a:solidFill>
              <a:srgbClr val="28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2BA24D-40D6-F608-2B19-5681384881E8}"/>
                </a:ext>
              </a:extLst>
            </p:cNvPr>
            <p:cNvSpPr txBox="1"/>
            <p:nvPr/>
          </p:nvSpPr>
          <p:spPr>
            <a:xfrm>
              <a:off x="1633335" y="1545233"/>
              <a:ext cx="2912147" cy="3046988"/>
            </a:xfrm>
            <a:prstGeom prst="rect">
              <a:avLst/>
            </a:prstGeom>
            <a:noFill/>
          </p:spPr>
          <p:txBody>
            <a:bodyPr wrap="square" rtlCol="0">
              <a:spAutoFit/>
            </a:bodyPr>
            <a:lstStyle/>
            <a:p>
              <a:r>
                <a:rPr lang="en-US" sz="2800" b="1" dirty="0">
                  <a:solidFill>
                    <a:schemeClr val="bg1"/>
                  </a:solidFill>
                  <a:latin typeface="Arial Black" panose="020B0A04020102020204" pitchFamily="34" charset="0"/>
                </a:rPr>
                <a:t>What is the MZ.ZONE website:</a:t>
              </a:r>
            </a:p>
            <a:p>
              <a:endParaRPr lang="en-US" sz="1200" dirty="0"/>
            </a:p>
            <a:p>
              <a:r>
                <a:rPr lang="en-US" sz="1600" b="1" dirty="0">
                  <a:solidFill>
                    <a:schemeClr val="bg1"/>
                  </a:solidFill>
                  <a:latin typeface="Aptos Display" panose="020B0004020202020204" pitchFamily="34" charset="0"/>
                </a:rPr>
                <a:t>The MZ. ZONE website is an online platform where customers can explore our menu, make reservations, and stay updated on special events and promotions</a:t>
              </a:r>
              <a:r>
                <a:rPr lang="en-US" sz="1400" b="1" dirty="0">
                  <a:solidFill>
                    <a:schemeClr val="bg1"/>
                  </a:solidFill>
                  <a:latin typeface="Aptos Display" panose="020B0004020202020204" pitchFamily="34" charset="0"/>
                </a:rPr>
                <a:t>.</a:t>
              </a:r>
            </a:p>
          </p:txBody>
        </p:sp>
      </p:grpSp>
      <p:sp>
        <p:nvSpPr>
          <p:cNvPr id="27" name="1">
            <a:extLst>
              <a:ext uri="{FF2B5EF4-FFF2-40B4-BE49-F238E27FC236}">
                <a16:creationId xmlns:a16="http://schemas.microsoft.com/office/drawing/2014/main" id="{40DDE964-CAF0-E51D-A215-0A9C3FA88C2D}"/>
              </a:ext>
            </a:extLst>
          </p:cNvPr>
          <p:cNvSpPr txBox="1"/>
          <p:nvPr/>
        </p:nvSpPr>
        <p:spPr>
          <a:xfrm>
            <a:off x="1084386" y="1998695"/>
            <a:ext cx="5640410" cy="2677656"/>
          </a:xfrm>
          <a:prstGeom prst="rect">
            <a:avLst/>
          </a:prstGeom>
          <a:noFill/>
        </p:spPr>
        <p:txBody>
          <a:bodyPr wrap="square" rtlCol="0">
            <a:spAutoFit/>
          </a:bodyPr>
          <a:lstStyle/>
          <a:p>
            <a:r>
              <a:rPr lang="en-US" sz="4800" b="1" dirty="0">
                <a:solidFill>
                  <a:schemeClr val="bg1"/>
                </a:solidFill>
                <a:latin typeface="Arial Black" panose="020B0A04020102020204" pitchFamily="34" charset="0"/>
              </a:rPr>
              <a:t>Introduction</a:t>
            </a:r>
            <a:r>
              <a:rPr lang="en-US" sz="4400" b="1" dirty="0">
                <a:solidFill>
                  <a:schemeClr val="bg1"/>
                </a:solidFill>
                <a:latin typeface="Arial Black" panose="020B0A04020102020204" pitchFamily="34" charset="0"/>
              </a:rPr>
              <a:t> </a:t>
            </a:r>
            <a:r>
              <a:rPr lang="en-US" sz="6600" b="1" dirty="0">
                <a:solidFill>
                  <a:schemeClr val="bg1"/>
                </a:solidFill>
                <a:latin typeface="Arial Black" panose="020B0A04020102020204" pitchFamily="34" charset="0"/>
              </a:rPr>
              <a:t>MZ.ZONE</a:t>
            </a:r>
            <a:endParaRPr lang="en-US" sz="4400" b="1" dirty="0">
              <a:solidFill>
                <a:schemeClr val="bg1"/>
              </a:solidFill>
              <a:latin typeface="Arial Black" panose="020B0A04020102020204" pitchFamily="34" charset="0"/>
            </a:endParaRPr>
          </a:p>
          <a:p>
            <a:r>
              <a:rPr lang="en-US" sz="5400" b="1" dirty="0">
                <a:solidFill>
                  <a:schemeClr val="bg1"/>
                </a:solidFill>
                <a:latin typeface="Arial Black" panose="020B0A04020102020204" pitchFamily="34" charset="0"/>
              </a:rPr>
              <a:t>Website</a:t>
            </a:r>
            <a:endParaRPr lang="en-US" sz="36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25788709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500"/>
                                        <p:tgtEl>
                                          <p:spTgt spid="26"/>
                                        </p:tgtEl>
                                        <p:attrNameLst>
                                          <p:attrName>ppt_x</p:attrName>
                                        </p:attrNameLst>
                                      </p:cBhvr>
                                      <p:tavLst>
                                        <p:tav tm="0">
                                          <p:val>
                                            <p:strVal val="ppt_x"/>
                                          </p:val>
                                        </p:tav>
                                        <p:tav tm="100000">
                                          <p:val>
                                            <p:strVal val="ppt_x"/>
                                          </p:val>
                                        </p:tav>
                                      </p:tavLst>
                                    </p:anim>
                                    <p:anim calcmode="lin" valueType="num">
                                      <p:cBhvr additive="base">
                                        <p:cTn id="7" dur="1500"/>
                                        <p:tgtEl>
                                          <p:spTgt spid="26"/>
                                        </p:tgtEl>
                                        <p:attrNameLst>
                                          <p:attrName>ppt_y</p:attrName>
                                        </p:attrNameLst>
                                      </p:cBhvr>
                                      <p:tavLst>
                                        <p:tav tm="0">
                                          <p:val>
                                            <p:strVal val="ppt_y"/>
                                          </p:val>
                                        </p:tav>
                                        <p:tav tm="100000">
                                          <p:val>
                                            <p:strVal val="0-ppt_h/2"/>
                                          </p:val>
                                        </p:tav>
                                      </p:tavLst>
                                    </p:anim>
                                    <p:set>
                                      <p:cBhvr>
                                        <p:cTn id="8" dur="1" fill="hold">
                                          <p:stCondLst>
                                            <p:cond delay="1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2" presetClass="exit" presetSubtype="1" fill="hold" nodeType="clickEffect">
                                  <p:stCondLst>
                                    <p:cond delay="0"/>
                                  </p:stCondLst>
                                  <p:childTnLst>
                                    <p:anim calcmode="lin" valueType="num">
                                      <p:cBhvr additive="base">
                                        <p:cTn id="13" dur="1500"/>
                                        <p:tgtEl>
                                          <p:spTgt spid="24"/>
                                        </p:tgtEl>
                                        <p:attrNameLst>
                                          <p:attrName>ppt_x</p:attrName>
                                        </p:attrNameLst>
                                      </p:cBhvr>
                                      <p:tavLst>
                                        <p:tav tm="0">
                                          <p:val>
                                            <p:strVal val="ppt_x"/>
                                          </p:val>
                                        </p:tav>
                                        <p:tav tm="100000">
                                          <p:val>
                                            <p:strVal val="ppt_x"/>
                                          </p:val>
                                        </p:tav>
                                      </p:tavLst>
                                    </p:anim>
                                    <p:anim calcmode="lin" valueType="num">
                                      <p:cBhvr additive="base">
                                        <p:cTn id="14" dur="1500"/>
                                        <p:tgtEl>
                                          <p:spTgt spid="24"/>
                                        </p:tgtEl>
                                        <p:attrNameLst>
                                          <p:attrName>ppt_y</p:attrName>
                                        </p:attrNameLst>
                                      </p:cBhvr>
                                      <p:tavLst>
                                        <p:tav tm="0">
                                          <p:val>
                                            <p:strVal val="ppt_y"/>
                                          </p:val>
                                        </p:tav>
                                        <p:tav tm="100000">
                                          <p:val>
                                            <p:strVal val="0-ppt_h/2"/>
                                          </p:val>
                                        </p:tav>
                                      </p:tavLst>
                                    </p:anim>
                                    <p:set>
                                      <p:cBhvr>
                                        <p:cTn id="15" dur="1" fill="hold">
                                          <p:stCondLst>
                                            <p:cond delay="1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exit" presetSubtype="1" fill="hold" nodeType="clickEffect">
                                  <p:stCondLst>
                                    <p:cond delay="0"/>
                                  </p:stCondLst>
                                  <p:childTnLst>
                                    <p:anim calcmode="lin" valueType="num">
                                      <p:cBhvr additive="base">
                                        <p:cTn id="20" dur="1500"/>
                                        <p:tgtEl>
                                          <p:spTgt spid="25"/>
                                        </p:tgtEl>
                                        <p:attrNameLst>
                                          <p:attrName>ppt_x</p:attrName>
                                        </p:attrNameLst>
                                      </p:cBhvr>
                                      <p:tavLst>
                                        <p:tav tm="0">
                                          <p:val>
                                            <p:strVal val="ppt_x"/>
                                          </p:val>
                                        </p:tav>
                                        <p:tav tm="100000">
                                          <p:val>
                                            <p:strVal val="ppt_x"/>
                                          </p:val>
                                        </p:tav>
                                      </p:tavLst>
                                    </p:anim>
                                    <p:anim calcmode="lin" valueType="num">
                                      <p:cBhvr additive="base">
                                        <p:cTn id="21" dur="1500"/>
                                        <p:tgtEl>
                                          <p:spTgt spid="25"/>
                                        </p:tgtEl>
                                        <p:attrNameLst>
                                          <p:attrName>ppt_y</p:attrName>
                                        </p:attrNameLst>
                                      </p:cBhvr>
                                      <p:tavLst>
                                        <p:tav tm="0">
                                          <p:val>
                                            <p:strVal val="ppt_y"/>
                                          </p:val>
                                        </p:tav>
                                        <p:tav tm="100000">
                                          <p:val>
                                            <p:strVal val="0-ppt_h/2"/>
                                          </p:val>
                                        </p:tav>
                                      </p:tavLst>
                                    </p:anim>
                                    <p:set>
                                      <p:cBhvr>
                                        <p:cTn id="22" dur="1" fill="hold">
                                          <p:stCondLst>
                                            <p:cond delay="1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23" restart="whenNotActive" fill="hold" evtFilter="cancelBubble" nodeType="interactiveSeq">
                <p:stCondLst>
                  <p:cond evt="onClick" delay="0">
                    <p:tgtEl>
                      <p:spTgt spid="27"/>
                    </p:tgtEl>
                  </p:cond>
                </p:stCondLst>
                <p:endSync evt="end" delay="0">
                  <p:rtn val="all"/>
                </p:endSync>
                <p:childTnLst>
                  <p:par>
                    <p:cTn id="24" fill="hold">
                      <p:stCondLst>
                        <p:cond delay="0"/>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500" fill="hold"/>
                                        <p:tgtEl>
                                          <p:spTgt spid="26"/>
                                        </p:tgtEl>
                                        <p:attrNameLst>
                                          <p:attrName>ppt_x</p:attrName>
                                        </p:attrNameLst>
                                      </p:cBhvr>
                                      <p:tavLst>
                                        <p:tav tm="0">
                                          <p:val>
                                            <p:strVal val="#ppt_x"/>
                                          </p:val>
                                        </p:tav>
                                        <p:tav tm="100000">
                                          <p:val>
                                            <p:strVal val="#ppt_x"/>
                                          </p:val>
                                        </p:tav>
                                      </p:tavLst>
                                    </p:anim>
                                    <p:anim calcmode="lin" valueType="num">
                                      <p:cBhvr additive="base">
                                        <p:cTn id="29" dur="1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1500" fill="hold"/>
                                        <p:tgtEl>
                                          <p:spTgt spid="24"/>
                                        </p:tgtEl>
                                        <p:attrNameLst>
                                          <p:attrName>ppt_x</p:attrName>
                                        </p:attrNameLst>
                                      </p:cBhvr>
                                      <p:tavLst>
                                        <p:tav tm="0">
                                          <p:val>
                                            <p:strVal val="#ppt_x"/>
                                          </p:val>
                                        </p:tav>
                                        <p:tav tm="100000">
                                          <p:val>
                                            <p:strVal val="#ppt_x"/>
                                          </p:val>
                                        </p:tav>
                                      </p:tavLst>
                                    </p:anim>
                                    <p:anim calcmode="lin" valueType="num">
                                      <p:cBhvr additive="base">
                                        <p:cTn id="33" dur="1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0" fill="hold"/>
                                        <p:tgtEl>
                                          <p:spTgt spid="25"/>
                                        </p:tgtEl>
                                        <p:attrNameLst>
                                          <p:attrName>ppt_x</p:attrName>
                                        </p:attrNameLst>
                                      </p:cBhvr>
                                      <p:tavLst>
                                        <p:tav tm="0">
                                          <p:val>
                                            <p:strVal val="#ppt_x"/>
                                          </p:val>
                                        </p:tav>
                                        <p:tav tm="100000">
                                          <p:val>
                                            <p:strVal val="#ppt_x"/>
                                          </p:val>
                                        </p:tav>
                                      </p:tavLst>
                                    </p:anim>
                                    <p:anim calcmode="lin" valueType="num">
                                      <p:cBhvr additive="base">
                                        <p:cTn id="37"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D289D-09F5-DD1D-72A3-59E9570A2F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378"/>
            <a:ext cx="12192000" cy="5587243"/>
          </a:xfrm>
          <a:prstGeom prst="rect">
            <a:avLst/>
          </a:prstGeom>
        </p:spPr>
      </p:pic>
    </p:spTree>
    <p:extLst>
      <p:ext uri="{BB962C8B-B14F-4D97-AF65-F5344CB8AC3E}">
        <p14:creationId xmlns:p14="http://schemas.microsoft.com/office/powerpoint/2010/main" val="175693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D7065-4D61-9E24-7015-AAACD00E5D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83094"/>
            <a:ext cx="12192000" cy="5491811"/>
          </a:xfrm>
          <a:prstGeom prst="rect">
            <a:avLst/>
          </a:prstGeom>
        </p:spPr>
      </p:pic>
    </p:spTree>
    <p:extLst>
      <p:ext uri="{BB962C8B-B14F-4D97-AF65-F5344CB8AC3E}">
        <p14:creationId xmlns:p14="http://schemas.microsoft.com/office/powerpoint/2010/main" val="34321041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883D5-4942-4540-3FEC-FCC4054016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0093"/>
            <a:ext cx="12192000" cy="5597813"/>
          </a:xfrm>
          <a:prstGeom prst="rect">
            <a:avLst/>
          </a:prstGeom>
        </p:spPr>
      </p:pic>
    </p:spTree>
    <p:extLst>
      <p:ext uri="{BB962C8B-B14F-4D97-AF65-F5344CB8AC3E}">
        <p14:creationId xmlns:p14="http://schemas.microsoft.com/office/powerpoint/2010/main" val="26994497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46F413-10D2-2A77-4E5B-7CA79788F0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0163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E0C2A4-8463-797A-AA69-0CBBAFEA7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7999"/>
          </a:xfrm>
          <a:prstGeom prst="rect">
            <a:avLst/>
          </a:prstGeom>
        </p:spPr>
      </p:pic>
    </p:spTree>
    <p:extLst>
      <p:ext uri="{BB962C8B-B14F-4D97-AF65-F5344CB8AC3E}">
        <p14:creationId xmlns:p14="http://schemas.microsoft.com/office/powerpoint/2010/main" val="1324965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500978-1781-F597-FCC9-A7B1896B87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29318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7000">
              <a:schemeClr val="bg1">
                <a:lumMod val="65000"/>
              </a:schemeClr>
            </a:gs>
            <a:gs pos="74000">
              <a:srgbClr val="450B0B"/>
            </a:gs>
            <a:gs pos="60000">
              <a:srgbClr val="450B0B"/>
            </a:gs>
            <a:gs pos="100000">
              <a:srgbClr val="450B0B"/>
            </a:gs>
          </a:gsLst>
          <a:lin ang="5400000" scaled="1"/>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D507196-D96D-A3CF-36AD-80FE69DD58D7}"/>
              </a:ext>
            </a:extLst>
          </p:cNvPr>
          <p:cNvGrpSpPr/>
          <p:nvPr/>
        </p:nvGrpSpPr>
        <p:grpSpPr>
          <a:xfrm>
            <a:off x="7441108" y="1150380"/>
            <a:ext cx="3416289" cy="4584192"/>
            <a:chOff x="7528058" y="2227420"/>
            <a:chExt cx="3416289" cy="4584192"/>
          </a:xfrm>
        </p:grpSpPr>
        <p:sp>
          <p:nvSpPr>
            <p:cNvPr id="5" name="Rectangle: Rounded Corners 4">
              <a:extLst>
                <a:ext uri="{FF2B5EF4-FFF2-40B4-BE49-F238E27FC236}">
                  <a16:creationId xmlns:a16="http://schemas.microsoft.com/office/drawing/2014/main" id="{F96587D5-EEC9-23EA-870F-680F42A2A580}"/>
                </a:ext>
              </a:extLst>
            </p:cNvPr>
            <p:cNvSpPr/>
            <p:nvPr/>
          </p:nvSpPr>
          <p:spPr>
            <a:xfrm rot="21240000">
              <a:off x="7528058" y="2227420"/>
              <a:ext cx="3416289" cy="4584192"/>
            </a:xfrm>
            <a:prstGeom prst="roundRect">
              <a:avLst>
                <a:gd name="adj" fmla="val 7184"/>
              </a:avLst>
            </a:prstGeom>
            <a:solidFill>
              <a:srgbClr val="450B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B5BAA6-EF64-BC84-3E59-8BC71A98A6B4}"/>
                </a:ext>
              </a:extLst>
            </p:cNvPr>
            <p:cNvSpPr txBox="1"/>
            <p:nvPr/>
          </p:nvSpPr>
          <p:spPr>
            <a:xfrm rot="21240000">
              <a:off x="7780128" y="2518968"/>
              <a:ext cx="2912147" cy="4001095"/>
            </a:xfrm>
            <a:prstGeom prst="rect">
              <a:avLst/>
            </a:prstGeom>
            <a:noFill/>
          </p:spPr>
          <p:txBody>
            <a:bodyPr wrap="square" rtlCol="0">
              <a:spAutoFit/>
            </a:bodyPr>
            <a:lstStyle/>
            <a:p>
              <a:pPr algn="ctr"/>
              <a:r>
                <a:rPr lang="en-US" sz="2800" b="1" dirty="0">
                  <a:solidFill>
                    <a:schemeClr val="bg1"/>
                  </a:solidFill>
                  <a:latin typeface="Arial Black" panose="020B0A04020102020204" pitchFamily="34" charset="0"/>
                </a:rPr>
                <a:t>  </a:t>
              </a:r>
              <a:r>
                <a:rPr lang="en-US" sz="2800" b="1" dirty="0" err="1">
                  <a:solidFill>
                    <a:schemeClr val="bg1"/>
                  </a:solidFill>
                  <a:latin typeface="Arial Black" panose="020B0A04020102020204" pitchFamily="34" charset="0"/>
                </a:rPr>
                <a:t>css</a:t>
              </a:r>
              <a:endParaRPr lang="en-US" sz="1400" dirty="0"/>
            </a:p>
            <a:p>
              <a:pPr algn="ctr"/>
              <a:r>
                <a:rPr lang="en-US" sz="1400" b="1" dirty="0">
                  <a:solidFill>
                    <a:schemeClr val="bg1"/>
                  </a:solidFill>
                  <a:latin typeface="Aptos Display" panose="020B0004020202020204" pitchFamily="34" charset="0"/>
                </a:rPr>
                <a:t> </a:t>
              </a:r>
              <a:r>
                <a:rPr lang="en-US" sz="1600" b="1" dirty="0">
                  <a:solidFill>
                    <a:schemeClr val="bg1"/>
                  </a:solidFill>
                  <a:latin typeface="Aptos Display" panose="020B0004020202020204" pitchFamily="34" charset="0"/>
                </a:rPr>
                <a:t>CSS stands for Cascading Style Sheets. It is a style sheet language used for describing the presentation of a document written in HTML or XML (including XML dialects like SVG or XHTML). CSS controls the layout, design, and appearance of a webpage, allowing web developers to style elements such as text, colors, fonts, spacing, and more.</a:t>
              </a:r>
            </a:p>
            <a:p>
              <a:endParaRPr lang="en-US" b="1" dirty="0">
                <a:solidFill>
                  <a:schemeClr val="bg1"/>
                </a:solidFill>
                <a:latin typeface="Aptos Display" panose="020B0004020202020204" pitchFamily="34" charset="0"/>
              </a:endParaRPr>
            </a:p>
          </p:txBody>
        </p:sp>
      </p:grpSp>
      <p:grpSp>
        <p:nvGrpSpPr>
          <p:cNvPr id="25" name="Group 24">
            <a:extLst>
              <a:ext uri="{FF2B5EF4-FFF2-40B4-BE49-F238E27FC236}">
                <a16:creationId xmlns:a16="http://schemas.microsoft.com/office/drawing/2014/main" id="{DEF1E6A0-3D90-FB01-20F6-8C3430B43A7A}"/>
              </a:ext>
            </a:extLst>
          </p:cNvPr>
          <p:cNvGrpSpPr/>
          <p:nvPr/>
        </p:nvGrpSpPr>
        <p:grpSpPr>
          <a:xfrm>
            <a:off x="7492040" y="1136904"/>
            <a:ext cx="3416289" cy="4584192"/>
            <a:chOff x="-1939613" y="2807107"/>
            <a:chExt cx="3416289" cy="4584192"/>
          </a:xfrm>
        </p:grpSpPr>
        <p:sp>
          <p:nvSpPr>
            <p:cNvPr id="7" name="Rectangle: Rounded Corners 6">
              <a:extLst>
                <a:ext uri="{FF2B5EF4-FFF2-40B4-BE49-F238E27FC236}">
                  <a16:creationId xmlns:a16="http://schemas.microsoft.com/office/drawing/2014/main" id="{4931140E-73ED-6118-38E5-6115CA4C5D2E}"/>
                </a:ext>
              </a:extLst>
            </p:cNvPr>
            <p:cNvSpPr/>
            <p:nvPr/>
          </p:nvSpPr>
          <p:spPr>
            <a:xfrm>
              <a:off x="-1939613" y="2807107"/>
              <a:ext cx="3416289" cy="4584192"/>
            </a:xfrm>
            <a:prstGeom prst="roundRect">
              <a:avLst>
                <a:gd name="adj" fmla="val 7184"/>
              </a:avLst>
            </a:prstGeom>
            <a:solidFill>
              <a:srgbClr val="28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2BA24D-40D6-F608-2B19-5681384881E8}"/>
                </a:ext>
              </a:extLst>
            </p:cNvPr>
            <p:cNvSpPr txBox="1"/>
            <p:nvPr/>
          </p:nvSpPr>
          <p:spPr>
            <a:xfrm>
              <a:off x="-1687541" y="3391043"/>
              <a:ext cx="2912147" cy="3416320"/>
            </a:xfrm>
            <a:prstGeom prst="rect">
              <a:avLst/>
            </a:prstGeom>
            <a:noFill/>
          </p:spPr>
          <p:txBody>
            <a:bodyPr wrap="square" rtlCol="0">
              <a:spAutoFit/>
            </a:bodyPr>
            <a:lstStyle/>
            <a:p>
              <a:pPr algn="ctr"/>
              <a:r>
                <a:rPr lang="en-US" sz="1200" dirty="0"/>
                <a:t>      </a:t>
              </a:r>
              <a:r>
                <a:rPr lang="en-US" sz="4000" dirty="0">
                  <a:solidFill>
                    <a:schemeClr val="bg1"/>
                  </a:solidFill>
                  <a:latin typeface="Arial Black" panose="020B0A04020102020204" pitchFamily="34" charset="0"/>
                </a:rPr>
                <a:t>HTML</a:t>
              </a:r>
            </a:p>
            <a:p>
              <a:endParaRPr lang="en-US" sz="1600" b="1" dirty="0">
                <a:solidFill>
                  <a:schemeClr val="bg1"/>
                </a:solidFill>
                <a:latin typeface="Aptos Display" panose="020B0004020202020204" pitchFamily="34" charset="0"/>
              </a:endParaRPr>
            </a:p>
            <a:p>
              <a:pPr algn="ctr"/>
              <a:r>
                <a:rPr lang="en-US" sz="1600" b="1" dirty="0">
                  <a:solidFill>
                    <a:schemeClr val="bg1"/>
                  </a:solidFill>
                  <a:latin typeface="Aptos Display" panose="020B0004020202020204" pitchFamily="34" charset="0"/>
                </a:rPr>
                <a:t>HTML stands for Hyper Text Markup Language. It is the standard markup language used to create web pages. HTML provides the structure and layout of a webpage by using a series of elements and tags to define the content, such as headings, paragraphs, images, links, and more.</a:t>
              </a:r>
              <a:endParaRPr lang="en-US" sz="1400" b="1" dirty="0">
                <a:solidFill>
                  <a:schemeClr val="bg1"/>
                </a:solidFill>
                <a:latin typeface="Aptos Display" panose="020B0004020202020204" pitchFamily="34" charset="0"/>
              </a:endParaRPr>
            </a:p>
          </p:txBody>
        </p:sp>
      </p:grpSp>
      <p:sp>
        <p:nvSpPr>
          <p:cNvPr id="27" name="1">
            <a:extLst>
              <a:ext uri="{FF2B5EF4-FFF2-40B4-BE49-F238E27FC236}">
                <a16:creationId xmlns:a16="http://schemas.microsoft.com/office/drawing/2014/main" id="{40DDE964-CAF0-E51D-A215-0A9C3FA88C2D}"/>
              </a:ext>
            </a:extLst>
          </p:cNvPr>
          <p:cNvSpPr txBox="1"/>
          <p:nvPr/>
        </p:nvSpPr>
        <p:spPr>
          <a:xfrm>
            <a:off x="1104371" y="2393812"/>
            <a:ext cx="5640410" cy="1754326"/>
          </a:xfrm>
          <a:prstGeom prst="rect">
            <a:avLst/>
          </a:prstGeom>
          <a:noFill/>
        </p:spPr>
        <p:txBody>
          <a:bodyPr wrap="square" rtlCol="0">
            <a:spAutoFit/>
          </a:bodyPr>
          <a:lstStyle/>
          <a:p>
            <a:r>
              <a:rPr lang="en-US" sz="3600" b="1" dirty="0">
                <a:solidFill>
                  <a:schemeClr val="bg1"/>
                </a:solidFill>
                <a:latin typeface="Arial Black" panose="020B0A04020102020204" pitchFamily="34" charset="0"/>
              </a:rPr>
              <a:t>Transforming the  project into beauty using HTML and CSS</a:t>
            </a:r>
            <a:endParaRPr lang="en-US" sz="3200" b="1"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3487559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4"/>
                    </p:tgtEl>
                  </p:cond>
                </p:stCondLst>
                <p:endSync evt="end" delay="0">
                  <p:rtn val="all"/>
                </p:endSync>
                <p:childTnLst>
                  <p:par>
                    <p:cTn id="3" fill="hold">
                      <p:stCondLst>
                        <p:cond delay="0"/>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500"/>
                                        <p:tgtEl>
                                          <p:spTgt spid="24"/>
                                        </p:tgtEl>
                                        <p:attrNameLst>
                                          <p:attrName>ppt_x</p:attrName>
                                        </p:attrNameLst>
                                      </p:cBhvr>
                                      <p:tavLst>
                                        <p:tav tm="0">
                                          <p:val>
                                            <p:strVal val="ppt_x"/>
                                          </p:val>
                                        </p:tav>
                                        <p:tav tm="100000">
                                          <p:val>
                                            <p:strVal val="ppt_x"/>
                                          </p:val>
                                        </p:tav>
                                      </p:tavLst>
                                    </p:anim>
                                    <p:anim calcmode="lin" valueType="num">
                                      <p:cBhvr additive="base">
                                        <p:cTn id="7" dur="1500"/>
                                        <p:tgtEl>
                                          <p:spTgt spid="24"/>
                                        </p:tgtEl>
                                        <p:attrNameLst>
                                          <p:attrName>ppt_y</p:attrName>
                                        </p:attrNameLst>
                                      </p:cBhvr>
                                      <p:tavLst>
                                        <p:tav tm="0">
                                          <p:val>
                                            <p:strVal val="ppt_y"/>
                                          </p:val>
                                        </p:tav>
                                        <p:tav tm="100000">
                                          <p:val>
                                            <p:strVal val="0-ppt_h/2"/>
                                          </p:val>
                                        </p:tav>
                                      </p:tavLst>
                                    </p:anim>
                                    <p:set>
                                      <p:cBhvr>
                                        <p:cTn id="8" dur="1" fill="hold">
                                          <p:stCondLst>
                                            <p:cond delay="1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9" restart="whenNotActive" fill="hold" evtFilter="cancelBubble" nodeType="interactiveSeq">
                <p:stCondLst>
                  <p:cond evt="onClick" delay="0">
                    <p:tgtEl>
                      <p:spTgt spid="25"/>
                    </p:tgtEl>
                  </p:cond>
                </p:stCondLst>
                <p:endSync evt="end" delay="0">
                  <p:rtn val="all"/>
                </p:endSync>
                <p:childTnLst>
                  <p:par>
                    <p:cTn id="10" fill="hold">
                      <p:stCondLst>
                        <p:cond delay="0"/>
                      </p:stCondLst>
                      <p:childTnLst>
                        <p:par>
                          <p:cTn id="11" fill="hold">
                            <p:stCondLst>
                              <p:cond delay="0"/>
                            </p:stCondLst>
                            <p:childTnLst>
                              <p:par>
                                <p:cTn id="12" presetID="2" presetClass="exit" presetSubtype="1" fill="hold" nodeType="clickEffect">
                                  <p:stCondLst>
                                    <p:cond delay="0"/>
                                  </p:stCondLst>
                                  <p:childTnLst>
                                    <p:anim calcmode="lin" valueType="num">
                                      <p:cBhvr additive="base">
                                        <p:cTn id="13" dur="1500"/>
                                        <p:tgtEl>
                                          <p:spTgt spid="25"/>
                                        </p:tgtEl>
                                        <p:attrNameLst>
                                          <p:attrName>ppt_x</p:attrName>
                                        </p:attrNameLst>
                                      </p:cBhvr>
                                      <p:tavLst>
                                        <p:tav tm="0">
                                          <p:val>
                                            <p:strVal val="ppt_x"/>
                                          </p:val>
                                        </p:tav>
                                        <p:tav tm="100000">
                                          <p:val>
                                            <p:strVal val="ppt_x"/>
                                          </p:val>
                                        </p:tav>
                                      </p:tavLst>
                                    </p:anim>
                                    <p:anim calcmode="lin" valueType="num">
                                      <p:cBhvr additive="base">
                                        <p:cTn id="14" dur="1500"/>
                                        <p:tgtEl>
                                          <p:spTgt spid="25"/>
                                        </p:tgtEl>
                                        <p:attrNameLst>
                                          <p:attrName>ppt_y</p:attrName>
                                        </p:attrNameLst>
                                      </p:cBhvr>
                                      <p:tavLst>
                                        <p:tav tm="0">
                                          <p:val>
                                            <p:strVal val="ppt_y"/>
                                          </p:val>
                                        </p:tav>
                                        <p:tav tm="100000">
                                          <p:val>
                                            <p:strVal val="0-ppt_h/2"/>
                                          </p:val>
                                        </p:tav>
                                      </p:tavLst>
                                    </p:anim>
                                    <p:set>
                                      <p:cBhvr>
                                        <p:cTn id="15" dur="1" fill="hold">
                                          <p:stCondLst>
                                            <p:cond delay="1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16" restart="whenNotActive" fill="hold" evtFilter="cancelBubble" nodeType="interactiveSeq">
                <p:stCondLst>
                  <p:cond evt="onClick" delay="0">
                    <p:tgtEl>
                      <p:spTgt spid="27"/>
                    </p:tgtEl>
                  </p:cond>
                </p:stCondLst>
                <p:endSync evt="end" delay="0">
                  <p:rtn val="all"/>
                </p:endSync>
                <p:childTnLst>
                  <p:par>
                    <p:cTn id="17" fill="hold">
                      <p:stCondLst>
                        <p:cond delay="0"/>
                      </p:stCondLst>
                      <p:childTnLst>
                        <p:par>
                          <p:cTn id="18" fill="hold">
                            <p:stCondLst>
                              <p:cond delay="0"/>
                            </p:stCondLst>
                            <p:childTnLst>
                              <p:par>
                                <p:cTn id="19" presetID="2" presetClass="entr" presetSubtype="4"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1500" fill="hold"/>
                                        <p:tgtEl>
                                          <p:spTgt spid="24"/>
                                        </p:tgtEl>
                                        <p:attrNameLst>
                                          <p:attrName>ppt_x</p:attrName>
                                        </p:attrNameLst>
                                      </p:cBhvr>
                                      <p:tavLst>
                                        <p:tav tm="0">
                                          <p:val>
                                            <p:strVal val="#ppt_x"/>
                                          </p:val>
                                        </p:tav>
                                        <p:tav tm="100000">
                                          <p:val>
                                            <p:strVal val="#ppt_x"/>
                                          </p:val>
                                        </p:tav>
                                      </p:tavLst>
                                    </p:anim>
                                    <p:anim calcmode="lin" valueType="num">
                                      <p:cBhvr additive="base">
                                        <p:cTn id="22" dur="1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1500" fill="hold"/>
                                        <p:tgtEl>
                                          <p:spTgt spid="25"/>
                                        </p:tgtEl>
                                        <p:attrNameLst>
                                          <p:attrName>ppt_x</p:attrName>
                                        </p:attrNameLst>
                                      </p:cBhvr>
                                      <p:tavLst>
                                        <p:tav tm="0">
                                          <p:val>
                                            <p:strVal val="#ppt_x"/>
                                          </p:val>
                                        </p:tav>
                                        <p:tav tm="100000">
                                          <p:val>
                                            <p:strVal val="#ppt_x"/>
                                          </p:val>
                                        </p:tav>
                                      </p:tavLst>
                                    </p:anim>
                                    <p:anim calcmode="lin" valueType="num">
                                      <p:cBhvr additive="base">
                                        <p:cTn id="26"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7000">
              <a:schemeClr val="bg1">
                <a:lumMod val="65000"/>
              </a:schemeClr>
            </a:gs>
            <a:gs pos="68000">
              <a:srgbClr val="450B0B"/>
            </a:gs>
            <a:gs pos="100000">
              <a:srgbClr val="450B0B"/>
            </a:gs>
          </a:gsLst>
          <a:lin ang="5400000" scaled="1"/>
        </a:gra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604FA0FD-3321-E71A-DA8F-22761D081082}"/>
              </a:ext>
            </a:extLst>
          </p:cNvPr>
          <p:cNvGrpSpPr/>
          <p:nvPr/>
        </p:nvGrpSpPr>
        <p:grpSpPr>
          <a:xfrm>
            <a:off x="7239160" y="878445"/>
            <a:ext cx="3416289" cy="4584192"/>
            <a:chOff x="8850520" y="712974"/>
            <a:chExt cx="3416289" cy="4584192"/>
          </a:xfrm>
        </p:grpSpPr>
        <p:sp>
          <p:nvSpPr>
            <p:cNvPr id="2" name="Rectangle: Rounded Corners 1">
              <a:extLst>
                <a:ext uri="{FF2B5EF4-FFF2-40B4-BE49-F238E27FC236}">
                  <a16:creationId xmlns:a16="http://schemas.microsoft.com/office/drawing/2014/main" id="{02EB68A0-4557-6539-C787-2F9ED46DDEC1}"/>
                </a:ext>
              </a:extLst>
            </p:cNvPr>
            <p:cNvSpPr/>
            <p:nvPr/>
          </p:nvSpPr>
          <p:spPr>
            <a:xfrm rot="21000000">
              <a:off x="8850520" y="712974"/>
              <a:ext cx="3416289" cy="4584192"/>
            </a:xfrm>
            <a:prstGeom prst="roundRect">
              <a:avLst>
                <a:gd name="adj" fmla="val 7184"/>
              </a:avLst>
            </a:prstGeom>
            <a:solidFill>
              <a:srgbClr val="73131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CE0474C-9FE8-DB8F-963A-825A61B68C8E}"/>
                </a:ext>
              </a:extLst>
            </p:cNvPr>
            <p:cNvSpPr txBox="1"/>
            <p:nvPr/>
          </p:nvSpPr>
          <p:spPr>
            <a:xfrm rot="21000000">
              <a:off x="9139166" y="1019252"/>
              <a:ext cx="2912147" cy="3754874"/>
            </a:xfrm>
            <a:prstGeom prst="rect">
              <a:avLst/>
            </a:prstGeom>
            <a:noFill/>
          </p:spPr>
          <p:txBody>
            <a:bodyPr wrap="square" rtlCol="0">
              <a:spAutoFit/>
            </a:bodyPr>
            <a:lstStyle/>
            <a:p>
              <a:pPr algn="ctr"/>
              <a:r>
                <a:rPr lang="en-US" sz="2800" b="1" dirty="0">
                  <a:solidFill>
                    <a:schemeClr val="bg1"/>
                  </a:solidFill>
                  <a:latin typeface="Arial Black" panose="020B0A04020102020204" pitchFamily="34" charset="0"/>
                </a:rPr>
                <a:t>Chrome </a:t>
              </a:r>
            </a:p>
            <a:p>
              <a:endParaRPr lang="en-US" sz="2800" b="1" dirty="0">
                <a:solidFill>
                  <a:schemeClr val="bg1"/>
                </a:solidFill>
                <a:latin typeface="Arial Black" panose="020B0A04020102020204" pitchFamily="34" charset="0"/>
              </a:endParaRPr>
            </a:p>
            <a:p>
              <a:r>
                <a:rPr lang="en-US" sz="1400" b="1" dirty="0">
                  <a:solidFill>
                    <a:schemeClr val="bg1"/>
                  </a:solidFill>
                  <a:latin typeface="Aptos Display" panose="020B0004020202020204" pitchFamily="34" charset="0"/>
                </a:rPr>
                <a:t> Chrome is a web browser developed by Google that allows users to access and navigate websites on the internet. It is one of the most popular and widely used browsers worldwide, known for its speed, simplicity, and user-friendly interface. Chrome supports various features such as tabbed browsing, bookmarks, extensions, and synchronization with Google accounts for personalized browsing experience across devices. </a:t>
              </a:r>
              <a:endParaRPr lang="en-US" b="1" dirty="0">
                <a:solidFill>
                  <a:schemeClr val="bg1"/>
                </a:solidFill>
                <a:latin typeface="Aptos Display" panose="020B0004020202020204" pitchFamily="34" charset="0"/>
              </a:endParaRPr>
            </a:p>
          </p:txBody>
        </p:sp>
      </p:grpSp>
      <p:grpSp>
        <p:nvGrpSpPr>
          <p:cNvPr id="24" name="Group 23">
            <a:extLst>
              <a:ext uri="{FF2B5EF4-FFF2-40B4-BE49-F238E27FC236}">
                <a16:creationId xmlns:a16="http://schemas.microsoft.com/office/drawing/2014/main" id="{4D507196-D96D-A3CF-36AD-80FE69DD58D7}"/>
              </a:ext>
            </a:extLst>
          </p:cNvPr>
          <p:cNvGrpSpPr/>
          <p:nvPr/>
        </p:nvGrpSpPr>
        <p:grpSpPr>
          <a:xfrm>
            <a:off x="7419772" y="903158"/>
            <a:ext cx="3416289" cy="4584192"/>
            <a:chOff x="5311485" y="970911"/>
            <a:chExt cx="3416289" cy="4584192"/>
          </a:xfrm>
        </p:grpSpPr>
        <p:sp>
          <p:nvSpPr>
            <p:cNvPr id="5" name="Rectangle: Rounded Corners 4">
              <a:extLst>
                <a:ext uri="{FF2B5EF4-FFF2-40B4-BE49-F238E27FC236}">
                  <a16:creationId xmlns:a16="http://schemas.microsoft.com/office/drawing/2014/main" id="{F96587D5-EEC9-23EA-870F-680F42A2A580}"/>
                </a:ext>
              </a:extLst>
            </p:cNvPr>
            <p:cNvSpPr/>
            <p:nvPr/>
          </p:nvSpPr>
          <p:spPr>
            <a:xfrm rot="21240000">
              <a:off x="5311485" y="970911"/>
              <a:ext cx="3416289" cy="4584192"/>
            </a:xfrm>
            <a:prstGeom prst="roundRect">
              <a:avLst>
                <a:gd name="adj" fmla="val 7184"/>
              </a:avLst>
            </a:prstGeom>
            <a:solidFill>
              <a:srgbClr val="450B0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B5BAA6-EF64-BC84-3E59-8BC71A98A6B4}"/>
                </a:ext>
              </a:extLst>
            </p:cNvPr>
            <p:cNvSpPr txBox="1"/>
            <p:nvPr/>
          </p:nvSpPr>
          <p:spPr>
            <a:xfrm rot="21240000">
              <a:off x="5563556" y="1486963"/>
              <a:ext cx="2912147" cy="3323987"/>
            </a:xfrm>
            <a:prstGeom prst="rect">
              <a:avLst/>
            </a:prstGeom>
            <a:noFill/>
          </p:spPr>
          <p:txBody>
            <a:bodyPr wrap="square" rtlCol="0">
              <a:spAutoFit/>
            </a:bodyPr>
            <a:lstStyle/>
            <a:p>
              <a:pPr algn="ctr"/>
              <a:r>
                <a:rPr lang="en-US" sz="2800" b="1" dirty="0">
                  <a:solidFill>
                    <a:schemeClr val="bg1"/>
                  </a:solidFill>
                  <a:latin typeface="Arial Black" panose="020B0A04020102020204" pitchFamily="34" charset="0"/>
                </a:rPr>
                <a:t>Photoshop</a:t>
              </a:r>
            </a:p>
            <a:p>
              <a:endParaRPr lang="en-US" sz="1400" dirty="0"/>
            </a:p>
            <a:p>
              <a:r>
                <a:rPr lang="en-US" sz="1400" b="1" dirty="0">
                  <a:solidFill>
                    <a:schemeClr val="bg1"/>
                  </a:solidFill>
                  <a:latin typeface="Aptos Display" panose="020B0004020202020204" pitchFamily="34" charset="0"/>
                </a:rPr>
                <a:t>Photoshop is a popular image editing software developed by Adobe Inc. It is widely used by photographers, graphic designers, web designers, and other creative professionals to edit and manipulate </a:t>
              </a:r>
              <a:r>
                <a:rPr lang="en-US" sz="1400" b="1" dirty="0">
                  <a:solidFill>
                    <a:schemeClr val="bg1"/>
                  </a:solidFill>
                  <a:latin typeface="Arial Black" panose="020B0A04020102020204" pitchFamily="34" charset="0"/>
                </a:rPr>
                <a:t>images</a:t>
              </a:r>
              <a:r>
                <a:rPr lang="en-US" sz="1400" b="1" dirty="0">
                  <a:solidFill>
                    <a:schemeClr val="bg1"/>
                  </a:solidFill>
                  <a:latin typeface="Aptos Display" panose="020B0004020202020204" pitchFamily="34" charset="0"/>
                </a:rPr>
                <a:t>. Photoshop offers a wide range of tools and features that allow users to enhance photos, create digital artwork, and design graphics for print or web.</a:t>
              </a:r>
              <a:endParaRPr lang="en-US" b="1" dirty="0">
                <a:solidFill>
                  <a:schemeClr val="bg1"/>
                </a:solidFill>
                <a:latin typeface="Aptos Display" panose="020B0004020202020204" pitchFamily="34" charset="0"/>
              </a:endParaRPr>
            </a:p>
          </p:txBody>
        </p:sp>
      </p:grpSp>
      <p:grpSp>
        <p:nvGrpSpPr>
          <p:cNvPr id="25" name="Group 24">
            <a:extLst>
              <a:ext uri="{FF2B5EF4-FFF2-40B4-BE49-F238E27FC236}">
                <a16:creationId xmlns:a16="http://schemas.microsoft.com/office/drawing/2014/main" id="{DEF1E6A0-3D90-FB01-20F6-8C3430B43A7A}"/>
              </a:ext>
            </a:extLst>
          </p:cNvPr>
          <p:cNvGrpSpPr/>
          <p:nvPr/>
        </p:nvGrpSpPr>
        <p:grpSpPr>
          <a:xfrm>
            <a:off x="7599511" y="935416"/>
            <a:ext cx="3416289" cy="4584192"/>
            <a:chOff x="1381264" y="1136904"/>
            <a:chExt cx="3416289" cy="4584192"/>
          </a:xfrm>
        </p:grpSpPr>
        <p:sp>
          <p:nvSpPr>
            <p:cNvPr id="7" name="Rectangle: Rounded Corners 6">
              <a:extLst>
                <a:ext uri="{FF2B5EF4-FFF2-40B4-BE49-F238E27FC236}">
                  <a16:creationId xmlns:a16="http://schemas.microsoft.com/office/drawing/2014/main" id="{4931140E-73ED-6118-38E5-6115CA4C5D2E}"/>
                </a:ext>
              </a:extLst>
            </p:cNvPr>
            <p:cNvSpPr/>
            <p:nvPr/>
          </p:nvSpPr>
          <p:spPr>
            <a:xfrm>
              <a:off x="1381264" y="1136904"/>
              <a:ext cx="3416289" cy="4584192"/>
            </a:xfrm>
            <a:prstGeom prst="roundRect">
              <a:avLst>
                <a:gd name="adj" fmla="val 7184"/>
              </a:avLst>
            </a:prstGeom>
            <a:solidFill>
              <a:srgbClr val="28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2BA24D-40D6-F608-2B19-5681384881E8}"/>
                </a:ext>
              </a:extLst>
            </p:cNvPr>
            <p:cNvSpPr txBox="1"/>
            <p:nvPr/>
          </p:nvSpPr>
          <p:spPr>
            <a:xfrm>
              <a:off x="1633335" y="1545233"/>
              <a:ext cx="2912147" cy="3323987"/>
            </a:xfrm>
            <a:prstGeom prst="rect">
              <a:avLst/>
            </a:prstGeom>
            <a:noFill/>
          </p:spPr>
          <p:txBody>
            <a:bodyPr wrap="square" rtlCol="0">
              <a:spAutoFit/>
            </a:bodyPr>
            <a:lstStyle/>
            <a:p>
              <a:pPr algn="ctr"/>
              <a:r>
                <a:rPr lang="en-US" sz="2800" b="1" dirty="0">
                  <a:solidFill>
                    <a:schemeClr val="bg1"/>
                  </a:solidFill>
                  <a:latin typeface="Arial Black" panose="020B0A04020102020204" pitchFamily="34" charset="0"/>
                </a:rPr>
                <a:t>Sublime</a:t>
              </a:r>
            </a:p>
            <a:p>
              <a:endParaRPr lang="en-US" sz="1400" dirty="0"/>
            </a:p>
            <a:p>
              <a:r>
                <a:rPr lang="en-US" sz="1400" b="1" dirty="0">
                  <a:solidFill>
                    <a:schemeClr val="bg1"/>
                  </a:solidFill>
                  <a:latin typeface="Aptos Display" panose="020B0004020202020204" pitchFamily="34" charset="0"/>
                </a:rPr>
                <a:t>Sublime Text is a popular text editor used by developers and programmers for writing code. It is known for its speed, flexibility, and powerful features that make coding more efficient and productive. Sublime Text supports various programming languages, syntax highlighting, auto-completion, multiple cursors, and a wide range of plugins and packages to enhance functionality.</a:t>
              </a:r>
            </a:p>
          </p:txBody>
        </p:sp>
      </p:grpSp>
      <p:sp>
        <p:nvSpPr>
          <p:cNvPr id="27" name="1">
            <a:extLst>
              <a:ext uri="{FF2B5EF4-FFF2-40B4-BE49-F238E27FC236}">
                <a16:creationId xmlns:a16="http://schemas.microsoft.com/office/drawing/2014/main" id="{40DDE964-CAF0-E51D-A215-0A9C3FA88C2D}"/>
              </a:ext>
            </a:extLst>
          </p:cNvPr>
          <p:cNvSpPr txBox="1"/>
          <p:nvPr/>
        </p:nvSpPr>
        <p:spPr>
          <a:xfrm>
            <a:off x="1017116" y="2128575"/>
            <a:ext cx="5920353" cy="2123658"/>
          </a:xfrm>
          <a:prstGeom prst="rect">
            <a:avLst/>
          </a:prstGeom>
          <a:noFill/>
        </p:spPr>
        <p:txBody>
          <a:bodyPr wrap="square" rtlCol="0">
            <a:spAutoFit/>
          </a:bodyPr>
          <a:lstStyle/>
          <a:p>
            <a:r>
              <a:rPr lang="en-US" sz="4400" b="1" dirty="0">
                <a:solidFill>
                  <a:schemeClr val="bg1"/>
                </a:solidFill>
                <a:latin typeface="Arial Black" panose="020B0A04020102020204" pitchFamily="34" charset="0"/>
              </a:rPr>
              <a:t>Utilizing Tools  for Website Project Development</a:t>
            </a:r>
          </a:p>
        </p:txBody>
      </p:sp>
    </p:spTree>
    <p:extLst>
      <p:ext uri="{BB962C8B-B14F-4D97-AF65-F5344CB8AC3E}">
        <p14:creationId xmlns:p14="http://schemas.microsoft.com/office/powerpoint/2010/main" val="135161890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6"/>
                    </p:tgtEl>
                  </p:cond>
                </p:stCondLst>
                <p:endSync evt="end" delay="0">
                  <p:rtn val="all"/>
                </p:endSync>
                <p:childTnLst>
                  <p:par>
                    <p:cTn id="3" fill="hold">
                      <p:stCondLst>
                        <p:cond delay="0"/>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500"/>
                                        <p:tgtEl>
                                          <p:spTgt spid="26"/>
                                        </p:tgtEl>
                                        <p:attrNameLst>
                                          <p:attrName>ppt_x</p:attrName>
                                        </p:attrNameLst>
                                      </p:cBhvr>
                                      <p:tavLst>
                                        <p:tav tm="0">
                                          <p:val>
                                            <p:strVal val="ppt_x"/>
                                          </p:val>
                                        </p:tav>
                                        <p:tav tm="100000">
                                          <p:val>
                                            <p:strVal val="ppt_x"/>
                                          </p:val>
                                        </p:tav>
                                      </p:tavLst>
                                    </p:anim>
                                    <p:anim calcmode="lin" valueType="num">
                                      <p:cBhvr additive="base">
                                        <p:cTn id="7" dur="1500"/>
                                        <p:tgtEl>
                                          <p:spTgt spid="26"/>
                                        </p:tgtEl>
                                        <p:attrNameLst>
                                          <p:attrName>ppt_y</p:attrName>
                                        </p:attrNameLst>
                                      </p:cBhvr>
                                      <p:tavLst>
                                        <p:tav tm="0">
                                          <p:val>
                                            <p:strVal val="ppt_y"/>
                                          </p:val>
                                        </p:tav>
                                        <p:tav tm="100000">
                                          <p:val>
                                            <p:strVal val="0-ppt_h/2"/>
                                          </p:val>
                                        </p:tav>
                                      </p:tavLst>
                                    </p:anim>
                                    <p:set>
                                      <p:cBhvr>
                                        <p:cTn id="8" dur="1" fill="hold">
                                          <p:stCondLst>
                                            <p:cond delay="1499"/>
                                          </p:stCondLst>
                                        </p:cTn>
                                        <p:tgtEl>
                                          <p:spTgt spid="26"/>
                                        </p:tgtEl>
                                        <p:attrNameLst>
                                          <p:attrName>style.visibility</p:attrName>
                                        </p:attrNameLst>
                                      </p:cBhvr>
                                      <p:to>
                                        <p:strVal val="hidden"/>
                                      </p:to>
                                    </p:set>
                                  </p:childTnLst>
                                </p:cTn>
                              </p:par>
                            </p:childTnLst>
                          </p:cTn>
                        </p:par>
                      </p:childTnLst>
                    </p:cTn>
                  </p:par>
                </p:childTnLst>
              </p:cTn>
              <p:nextCondLst>
                <p:cond evt="onClick" delay="0">
                  <p:tgtEl>
                    <p:spTgt spid="26"/>
                  </p:tgtEl>
                </p:cond>
              </p:nextCondLst>
            </p:seq>
            <p:seq concurrent="1" nextAc="seek">
              <p:cTn id="9" restart="whenNotActive" fill="hold" evtFilter="cancelBubble" nodeType="interactiveSeq">
                <p:stCondLst>
                  <p:cond evt="onClick" delay="0">
                    <p:tgtEl>
                      <p:spTgt spid="24"/>
                    </p:tgtEl>
                  </p:cond>
                </p:stCondLst>
                <p:endSync evt="end" delay="0">
                  <p:rtn val="all"/>
                </p:endSync>
                <p:childTnLst>
                  <p:par>
                    <p:cTn id="10" fill="hold">
                      <p:stCondLst>
                        <p:cond delay="0"/>
                      </p:stCondLst>
                      <p:childTnLst>
                        <p:par>
                          <p:cTn id="11" fill="hold">
                            <p:stCondLst>
                              <p:cond delay="0"/>
                            </p:stCondLst>
                            <p:childTnLst>
                              <p:par>
                                <p:cTn id="12" presetID="2" presetClass="exit" presetSubtype="1" fill="hold" nodeType="clickEffect">
                                  <p:stCondLst>
                                    <p:cond delay="0"/>
                                  </p:stCondLst>
                                  <p:childTnLst>
                                    <p:anim calcmode="lin" valueType="num">
                                      <p:cBhvr additive="base">
                                        <p:cTn id="13" dur="1500"/>
                                        <p:tgtEl>
                                          <p:spTgt spid="24"/>
                                        </p:tgtEl>
                                        <p:attrNameLst>
                                          <p:attrName>ppt_x</p:attrName>
                                        </p:attrNameLst>
                                      </p:cBhvr>
                                      <p:tavLst>
                                        <p:tav tm="0">
                                          <p:val>
                                            <p:strVal val="ppt_x"/>
                                          </p:val>
                                        </p:tav>
                                        <p:tav tm="100000">
                                          <p:val>
                                            <p:strVal val="ppt_x"/>
                                          </p:val>
                                        </p:tav>
                                      </p:tavLst>
                                    </p:anim>
                                    <p:anim calcmode="lin" valueType="num">
                                      <p:cBhvr additive="base">
                                        <p:cTn id="14" dur="1500"/>
                                        <p:tgtEl>
                                          <p:spTgt spid="24"/>
                                        </p:tgtEl>
                                        <p:attrNameLst>
                                          <p:attrName>ppt_y</p:attrName>
                                        </p:attrNameLst>
                                      </p:cBhvr>
                                      <p:tavLst>
                                        <p:tav tm="0">
                                          <p:val>
                                            <p:strVal val="ppt_y"/>
                                          </p:val>
                                        </p:tav>
                                        <p:tav tm="100000">
                                          <p:val>
                                            <p:strVal val="0-ppt_h/2"/>
                                          </p:val>
                                        </p:tav>
                                      </p:tavLst>
                                    </p:anim>
                                    <p:set>
                                      <p:cBhvr>
                                        <p:cTn id="15" dur="1" fill="hold">
                                          <p:stCondLst>
                                            <p:cond delay="1499"/>
                                          </p:stCondLst>
                                        </p:cTn>
                                        <p:tgtEl>
                                          <p:spTgt spid="24"/>
                                        </p:tgtEl>
                                        <p:attrNameLst>
                                          <p:attrName>style.visibility</p:attrName>
                                        </p:attrNameLst>
                                      </p:cBhvr>
                                      <p:to>
                                        <p:strVal val="hidden"/>
                                      </p:to>
                                    </p:set>
                                  </p:childTnLst>
                                </p:cTn>
                              </p:par>
                            </p:childTnLst>
                          </p:cTn>
                        </p:par>
                      </p:childTnLst>
                    </p:cTn>
                  </p:par>
                </p:childTnLst>
              </p:cTn>
              <p:nextCondLst>
                <p:cond evt="onClick" delay="0">
                  <p:tgtEl>
                    <p:spTgt spid="24"/>
                  </p:tgtEl>
                </p:cond>
              </p:nextCondLst>
            </p:seq>
            <p:seq concurrent="1" nextAc="seek">
              <p:cTn id="16" restart="whenNotActive" fill="hold" evtFilter="cancelBubble" nodeType="interactiveSeq">
                <p:stCondLst>
                  <p:cond evt="onClick" delay="0">
                    <p:tgtEl>
                      <p:spTgt spid="25"/>
                    </p:tgtEl>
                  </p:cond>
                </p:stCondLst>
                <p:endSync evt="end" delay="0">
                  <p:rtn val="all"/>
                </p:endSync>
                <p:childTnLst>
                  <p:par>
                    <p:cTn id="17" fill="hold">
                      <p:stCondLst>
                        <p:cond delay="0"/>
                      </p:stCondLst>
                      <p:childTnLst>
                        <p:par>
                          <p:cTn id="18" fill="hold">
                            <p:stCondLst>
                              <p:cond delay="0"/>
                            </p:stCondLst>
                            <p:childTnLst>
                              <p:par>
                                <p:cTn id="19" presetID="2" presetClass="exit" presetSubtype="1" fill="hold" nodeType="clickEffect">
                                  <p:stCondLst>
                                    <p:cond delay="0"/>
                                  </p:stCondLst>
                                  <p:childTnLst>
                                    <p:anim calcmode="lin" valueType="num">
                                      <p:cBhvr additive="base">
                                        <p:cTn id="20" dur="1500"/>
                                        <p:tgtEl>
                                          <p:spTgt spid="25"/>
                                        </p:tgtEl>
                                        <p:attrNameLst>
                                          <p:attrName>ppt_x</p:attrName>
                                        </p:attrNameLst>
                                      </p:cBhvr>
                                      <p:tavLst>
                                        <p:tav tm="0">
                                          <p:val>
                                            <p:strVal val="ppt_x"/>
                                          </p:val>
                                        </p:tav>
                                        <p:tav tm="100000">
                                          <p:val>
                                            <p:strVal val="ppt_x"/>
                                          </p:val>
                                        </p:tav>
                                      </p:tavLst>
                                    </p:anim>
                                    <p:anim calcmode="lin" valueType="num">
                                      <p:cBhvr additive="base">
                                        <p:cTn id="21" dur="1500"/>
                                        <p:tgtEl>
                                          <p:spTgt spid="25"/>
                                        </p:tgtEl>
                                        <p:attrNameLst>
                                          <p:attrName>ppt_y</p:attrName>
                                        </p:attrNameLst>
                                      </p:cBhvr>
                                      <p:tavLst>
                                        <p:tav tm="0">
                                          <p:val>
                                            <p:strVal val="ppt_y"/>
                                          </p:val>
                                        </p:tav>
                                        <p:tav tm="100000">
                                          <p:val>
                                            <p:strVal val="0-ppt_h/2"/>
                                          </p:val>
                                        </p:tav>
                                      </p:tavLst>
                                    </p:anim>
                                    <p:set>
                                      <p:cBhvr>
                                        <p:cTn id="22" dur="1" fill="hold">
                                          <p:stCondLst>
                                            <p:cond delay="1499"/>
                                          </p:stCondLst>
                                        </p:cTn>
                                        <p:tgtEl>
                                          <p:spTgt spid="25"/>
                                        </p:tgtEl>
                                        <p:attrNameLst>
                                          <p:attrName>style.visibility</p:attrName>
                                        </p:attrNameLst>
                                      </p:cBhvr>
                                      <p:to>
                                        <p:strVal val="hidden"/>
                                      </p:to>
                                    </p:set>
                                  </p:childTnLst>
                                </p:cTn>
                              </p:par>
                            </p:childTnLst>
                          </p:cTn>
                        </p:par>
                      </p:childTnLst>
                    </p:cTn>
                  </p:par>
                </p:childTnLst>
              </p:cTn>
              <p:nextCondLst>
                <p:cond evt="onClick" delay="0">
                  <p:tgtEl>
                    <p:spTgt spid="25"/>
                  </p:tgtEl>
                </p:cond>
              </p:nextCondLst>
            </p:seq>
            <p:seq concurrent="1" nextAc="seek">
              <p:cTn id="23" restart="whenNotActive" fill="hold" evtFilter="cancelBubble" nodeType="interactiveSeq">
                <p:stCondLst>
                  <p:cond evt="onClick" delay="0">
                    <p:tgtEl>
                      <p:spTgt spid="27"/>
                    </p:tgtEl>
                  </p:cond>
                </p:stCondLst>
                <p:endSync evt="end" delay="0">
                  <p:rtn val="all"/>
                </p:endSync>
                <p:childTnLst>
                  <p:par>
                    <p:cTn id="24" fill="hold">
                      <p:stCondLst>
                        <p:cond delay="0"/>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additive="base">
                                        <p:cTn id="28" dur="1500" fill="hold"/>
                                        <p:tgtEl>
                                          <p:spTgt spid="26"/>
                                        </p:tgtEl>
                                        <p:attrNameLst>
                                          <p:attrName>ppt_x</p:attrName>
                                        </p:attrNameLst>
                                      </p:cBhvr>
                                      <p:tavLst>
                                        <p:tav tm="0">
                                          <p:val>
                                            <p:strVal val="#ppt_x"/>
                                          </p:val>
                                        </p:tav>
                                        <p:tav tm="100000">
                                          <p:val>
                                            <p:strVal val="#ppt_x"/>
                                          </p:val>
                                        </p:tav>
                                      </p:tavLst>
                                    </p:anim>
                                    <p:anim calcmode="lin" valueType="num">
                                      <p:cBhvr additive="base">
                                        <p:cTn id="29" dur="1500" fill="hold"/>
                                        <p:tgtEl>
                                          <p:spTgt spid="26"/>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1500" fill="hold"/>
                                        <p:tgtEl>
                                          <p:spTgt spid="24"/>
                                        </p:tgtEl>
                                        <p:attrNameLst>
                                          <p:attrName>ppt_x</p:attrName>
                                        </p:attrNameLst>
                                      </p:cBhvr>
                                      <p:tavLst>
                                        <p:tav tm="0">
                                          <p:val>
                                            <p:strVal val="#ppt_x"/>
                                          </p:val>
                                        </p:tav>
                                        <p:tav tm="100000">
                                          <p:val>
                                            <p:strVal val="#ppt_x"/>
                                          </p:val>
                                        </p:tav>
                                      </p:tavLst>
                                    </p:anim>
                                    <p:anim calcmode="lin" valueType="num">
                                      <p:cBhvr additive="base">
                                        <p:cTn id="33" dur="1500" fill="hold"/>
                                        <p:tgtEl>
                                          <p:spTgt spid="24"/>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1500" fill="hold"/>
                                        <p:tgtEl>
                                          <p:spTgt spid="25"/>
                                        </p:tgtEl>
                                        <p:attrNameLst>
                                          <p:attrName>ppt_x</p:attrName>
                                        </p:attrNameLst>
                                      </p:cBhvr>
                                      <p:tavLst>
                                        <p:tav tm="0">
                                          <p:val>
                                            <p:strVal val="#ppt_x"/>
                                          </p:val>
                                        </p:tav>
                                        <p:tav tm="100000">
                                          <p:val>
                                            <p:strVal val="#ppt_x"/>
                                          </p:val>
                                        </p:tav>
                                      </p:tavLst>
                                    </p:anim>
                                    <p:anim calcmode="lin" valueType="num">
                                      <p:cBhvr additive="base">
                                        <p:cTn id="37" dur="1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nextCondLst>
                <p:cond evt="onClick" delay="0">
                  <p:tgtEl>
                    <p:spTgt spid="2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71787"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43212" y="528638"/>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Home</a:t>
              </a:r>
              <a:endParaRPr lang="en-US" sz="2800" b="1" dirty="0">
                <a:solidFill>
                  <a:schemeClr val="accent2"/>
                </a:solidFill>
              </a:endParaRP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endParaRPr lang="en-US" sz="2800" b="1" dirty="0">
                <a:solidFill>
                  <a:schemeClr val="lt1">
                    <a:alpha val="50000"/>
                  </a:schemeClr>
                </a:solidFill>
              </a:endParaRP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endParaRPr lang="en-US" sz="2800" b="1" dirty="0">
                <a:solidFill>
                  <a:schemeClr val="lt1">
                    <a:alpha val="50000"/>
                  </a:schemeClr>
                </a:solidFill>
              </a:endParaRP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endParaRPr lang="en-US" sz="2800" b="1" dirty="0">
                <a:solidFill>
                  <a:schemeClr val="lt1">
                    <a:alpha val="50000"/>
                  </a:schemeClr>
                </a:solidFill>
              </a:endParaRP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endParaRPr lang="en-US" sz="2800" b="1" dirty="0">
                <a:solidFill>
                  <a:schemeClr val="lt1">
                    <a:alpha val="50000"/>
                  </a:schemeClr>
                </a:solidFill>
              </a:endParaRP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endParaRPr lang="en-US" sz="2800" b="1" dirty="0">
                <a:solidFill>
                  <a:schemeClr val="lt1">
                    <a:alpha val="50000"/>
                  </a:schemeClr>
                </a:solidFill>
              </a:endParaRP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6F4DDE5-E2D3-4DF7-0E4E-C7BE887D64F2}"/>
                  </a:ext>
                </a:extLst>
              </p:cNvPr>
              <p:cNvGraphicFramePr>
                <a:graphicFrameLocks noChangeAspect="1"/>
              </p:cNvGraphicFramePr>
              <p:nvPr>
                <p:extLst>
                  <p:ext uri="{D42A27DB-BD31-4B8C-83A1-F6EECF244321}">
                    <p14:modId xmlns:p14="http://schemas.microsoft.com/office/powerpoint/2010/main" val="1312257035"/>
                  </p:ext>
                </p:extLst>
              </p:nvPr>
            </p:nvGraphicFramePr>
            <p:xfrm>
              <a:off x="3481254" y="1028700"/>
              <a:ext cx="3719068" cy="2013004"/>
            </p:xfrm>
            <a:graphic>
              <a:graphicData uri="http://schemas.microsoft.com/office/powerpoint/2016/slidezoom">
                <pslz:sldZm>
                  <pslz:sldZmObj sldId="266" cId="1828716971">
                    <pslz:zmPr id="{86B12D7F-9032-4109-88B8-DBBA58AE87A0}" transitionDur="1000">
                      <p166:blipFill xmlns:p166="http://schemas.microsoft.com/office/powerpoint/2016/6/main">
                        <a:blip r:embed="rId3"/>
                        <a:stretch>
                          <a:fillRect/>
                        </a:stretch>
                      </p166:blipFill>
                      <p166:spPr xmlns:p166="http://schemas.microsoft.com/office/powerpoint/2016/6/main">
                        <a:xfrm>
                          <a:off x="0" y="0"/>
                          <a:ext cx="3719068" cy="2013004"/>
                        </a:xfrm>
                        <a:prstGeom prst="rect">
                          <a:avLst/>
                        </a:prstGeom>
                        <a:ln w="3175">
                          <a:solidFill>
                            <a:prstClr val="ltGray"/>
                          </a:solidFill>
                        </a:ln>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76F4DDE5-E2D3-4DF7-0E4E-C7BE887D64F2}"/>
                  </a:ext>
                </a:extLst>
              </p:cNvPr>
              <p:cNvPicPr>
                <a:picLocks noGrp="1" noRot="1" noChangeAspect="1" noMove="1" noResize="1" noEditPoints="1" noAdjustHandles="1" noChangeArrowheads="1" noChangeShapeType="1"/>
              </p:cNvPicPr>
              <p:nvPr/>
            </p:nvPicPr>
            <p:blipFill>
              <a:blip r:embed="rId5"/>
              <a:stretch>
                <a:fillRect/>
              </a:stretch>
            </p:blipFill>
            <p:spPr>
              <a:xfrm>
                <a:off x="3481254" y="1028700"/>
                <a:ext cx="3719068" cy="201300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447641E3-50B1-2586-6F68-F337AE76E8A2}"/>
                  </a:ext>
                </a:extLst>
              </p:cNvPr>
              <p:cNvGraphicFramePr>
                <a:graphicFrameLocks noChangeAspect="1"/>
              </p:cNvGraphicFramePr>
              <p:nvPr>
                <p:extLst>
                  <p:ext uri="{D42A27DB-BD31-4B8C-83A1-F6EECF244321}">
                    <p14:modId xmlns:p14="http://schemas.microsoft.com/office/powerpoint/2010/main" val="2231323303"/>
                  </p:ext>
                </p:extLst>
              </p:nvPr>
            </p:nvGraphicFramePr>
            <p:xfrm>
              <a:off x="9945004" y="686250"/>
              <a:ext cx="2000784" cy="1125441"/>
            </p:xfrm>
            <a:graphic>
              <a:graphicData uri="http://schemas.microsoft.com/office/powerpoint/2016/slidezoom">
                <pslz:sldZm>
                  <pslz:sldZmObj sldId="267" cId="684760329">
                    <pslz:zmPr id="{4CAC92E5-39C7-483E-B741-16F750DE5B4F}" transitionDur="1000">
                      <p166:blipFill xmlns:p166="http://schemas.microsoft.com/office/powerpoint/2016/6/main">
                        <a:blip r:embed="rId6"/>
                        <a:stretch>
                          <a:fillRect/>
                        </a:stretch>
                      </p166:blipFill>
                      <p166:spPr xmlns:p166="http://schemas.microsoft.com/office/powerpoint/2016/6/main">
                        <a:xfrm>
                          <a:off x="0" y="0"/>
                          <a:ext cx="2000784" cy="1125441"/>
                        </a:xfrm>
                        <a:prstGeom prst="rect">
                          <a:avLst/>
                        </a:prstGeom>
                        <a:ln w="3175">
                          <a:solidFill>
                            <a:prstClr val="ltGray"/>
                          </a:solidFill>
                        </a:ln>
                        <a:scene3d>
                          <a:camera prst="isometricOffAxis2Left"/>
                          <a:lightRig rig="threePt" dir="t"/>
                        </a:scene3d>
                        <a:sp3d>
                          <a:bevelT/>
                        </a:sp3d>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447641E3-50B1-2586-6F68-F337AE76E8A2}"/>
                  </a:ext>
                </a:extLst>
              </p:cNvPr>
              <p:cNvPicPr>
                <a:picLocks noGrp="1" noRot="1" noChangeAspect="1" noMove="1" noResize="1" noEditPoints="1" noAdjustHandles="1" noChangeArrowheads="1" noChangeShapeType="1"/>
              </p:cNvPicPr>
              <p:nvPr/>
            </p:nvPicPr>
            <p:blipFill>
              <a:blip r:embed="rId8"/>
              <a:stretch>
                <a:fillRect/>
              </a:stretch>
            </p:blipFill>
            <p:spPr>
              <a:xfrm>
                <a:off x="9945004" y="686250"/>
                <a:ext cx="2000784" cy="1125441"/>
              </a:xfrm>
              <a:prstGeom prst="rect">
                <a:avLst/>
              </a:prstGeom>
              <a:ln w="3175">
                <a:solidFill>
                  <a:prstClr val="ltGray"/>
                </a:solidFill>
              </a:ln>
              <a:scene3d>
                <a:camera prst="isometricOffAxis2Lef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D891DCBA-A4C3-13A1-8173-6756318544F5}"/>
                  </a:ext>
                </a:extLst>
              </p:cNvPr>
              <p:cNvGraphicFramePr>
                <a:graphicFrameLocks noChangeAspect="1"/>
              </p:cNvGraphicFramePr>
              <p:nvPr>
                <p:extLst>
                  <p:ext uri="{D42A27DB-BD31-4B8C-83A1-F6EECF244321}">
                    <p14:modId xmlns:p14="http://schemas.microsoft.com/office/powerpoint/2010/main" val="1706346590"/>
                  </p:ext>
                </p:extLst>
              </p:nvPr>
            </p:nvGraphicFramePr>
            <p:xfrm>
              <a:off x="7793254" y="966487"/>
              <a:ext cx="1948401" cy="1095975"/>
            </p:xfrm>
            <a:graphic>
              <a:graphicData uri="http://schemas.microsoft.com/office/powerpoint/2016/slidezoom">
                <pslz:sldZm>
                  <pslz:sldZmObj sldId="268" cId="3210748009">
                    <pslz:zmPr id="{08E058D4-B912-4967-BA85-D44B16417352}" transitionDur="1000">
                      <p166:blipFill xmlns:p166="http://schemas.microsoft.com/office/powerpoint/2016/6/main">
                        <a:blip r:embed="rId9"/>
                        <a:stretch>
                          <a:fillRect/>
                        </a:stretch>
                      </p166:blipFill>
                      <p166:spPr xmlns:p166="http://schemas.microsoft.com/office/powerpoint/2016/6/main">
                        <a:xfrm>
                          <a:off x="0" y="0"/>
                          <a:ext cx="1948401" cy="1095975"/>
                        </a:xfrm>
                        <a:prstGeom prst="rect">
                          <a:avLst/>
                        </a:prstGeom>
                        <a:ln w="3175">
                          <a:solidFill>
                            <a:prstClr val="ltGray"/>
                          </a:solidFill>
                        </a:ln>
                        <a:scene3d>
                          <a:camera prst="obliqueTopLeft"/>
                          <a:lightRig rig="threePt" dir="t"/>
                        </a:scene3d>
                        <a:sp3d>
                          <a:bevelT/>
                        </a:sp3d>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D891DCBA-A4C3-13A1-8173-6756318544F5}"/>
                  </a:ext>
                </a:extLst>
              </p:cNvPr>
              <p:cNvPicPr>
                <a:picLocks noGrp="1" noRot="1" noChangeAspect="1" noMove="1" noResize="1" noEditPoints="1" noAdjustHandles="1" noChangeArrowheads="1" noChangeShapeType="1"/>
              </p:cNvPicPr>
              <p:nvPr/>
            </p:nvPicPr>
            <p:blipFill>
              <a:blip r:embed="rId11"/>
              <a:stretch>
                <a:fillRect/>
              </a:stretch>
            </p:blipFill>
            <p:spPr>
              <a:xfrm>
                <a:off x="7793254" y="966487"/>
                <a:ext cx="1948401" cy="1095975"/>
              </a:xfrm>
              <a:prstGeom prst="rect">
                <a:avLst/>
              </a:prstGeom>
              <a:ln w="3175">
                <a:solidFill>
                  <a:prstClr val="ltGray"/>
                </a:solidFill>
              </a:ln>
              <a:scene3d>
                <a:camera prst="obliqueTopLef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CB25432E-C1A1-1160-8291-35186C865CA0}"/>
                  </a:ext>
                </a:extLst>
              </p:cNvPr>
              <p:cNvGraphicFramePr>
                <a:graphicFrameLocks noChangeAspect="1"/>
              </p:cNvGraphicFramePr>
              <p:nvPr>
                <p:extLst>
                  <p:ext uri="{D42A27DB-BD31-4B8C-83A1-F6EECF244321}">
                    <p14:modId xmlns:p14="http://schemas.microsoft.com/office/powerpoint/2010/main" val="2982101758"/>
                  </p:ext>
                </p:extLst>
              </p:nvPr>
            </p:nvGraphicFramePr>
            <p:xfrm>
              <a:off x="9332350" y="3216652"/>
              <a:ext cx="1741769" cy="1236494"/>
            </p:xfrm>
            <a:graphic>
              <a:graphicData uri="http://schemas.microsoft.com/office/powerpoint/2016/slidezoom">
                <pslz:sldZm>
                  <pslz:sldZmObj sldId="269" cId="4079345902">
                    <pslz:zmPr id="{8984AC7B-3E54-4971-BE25-21695A323995}" returnToParent="0" transitionDur="1000">
                      <p166:blipFill xmlns:p166="http://schemas.microsoft.com/office/powerpoint/2016/6/main">
                        <a:blip r:embed="rId12"/>
                        <a:stretch>
                          <a:fillRect/>
                        </a:stretch>
                      </p166:blipFill>
                      <p166:spPr xmlns:p166="http://schemas.microsoft.com/office/powerpoint/2016/6/main">
                        <a:xfrm>
                          <a:off x="0" y="0"/>
                          <a:ext cx="1741769" cy="1236494"/>
                        </a:xfrm>
                        <a:prstGeom prst="rect">
                          <a:avLst/>
                        </a:prstGeom>
                        <a:ln w="3175">
                          <a:solidFill>
                            <a:prstClr val="ltGray"/>
                          </a:solidFill>
                        </a:ln>
                        <a:scene3d>
                          <a:camera prst="perspectiveRelaxedModerately"/>
                          <a:lightRig rig="threePt" dir="t"/>
                        </a:scene3d>
                        <a:sp3d>
                          <a:bevelT/>
                        </a:sp3d>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CB25432E-C1A1-1160-8291-35186C865CA0}"/>
                  </a:ext>
                </a:extLst>
              </p:cNvPr>
              <p:cNvPicPr>
                <a:picLocks noGrp="1" noRot="1" noChangeAspect="1" noMove="1" noResize="1" noEditPoints="1" noAdjustHandles="1" noChangeArrowheads="1" noChangeShapeType="1"/>
              </p:cNvPicPr>
              <p:nvPr/>
            </p:nvPicPr>
            <p:blipFill>
              <a:blip r:embed="rId14"/>
              <a:stretch>
                <a:fillRect/>
              </a:stretch>
            </p:blipFill>
            <p:spPr>
              <a:xfrm>
                <a:off x="9332350" y="3216652"/>
                <a:ext cx="1741769" cy="1236494"/>
              </a:xfrm>
              <a:prstGeom prst="rect">
                <a:avLst/>
              </a:prstGeom>
              <a:ln w="3175">
                <a:solidFill>
                  <a:prstClr val="ltGray"/>
                </a:solidFill>
              </a:ln>
              <a:scene3d>
                <a:camera prst="perspectiveRelaxedModerately"/>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6" name="Slide Zoom 15">
                <a:extLst>
                  <a:ext uri="{FF2B5EF4-FFF2-40B4-BE49-F238E27FC236}">
                    <a16:creationId xmlns:a16="http://schemas.microsoft.com/office/drawing/2014/main" id="{E9AC0030-05F3-9F4F-4340-76F3A664423A}"/>
                  </a:ext>
                </a:extLst>
              </p:cNvPr>
              <p:cNvGraphicFramePr>
                <a:graphicFrameLocks noChangeAspect="1"/>
              </p:cNvGraphicFramePr>
              <p:nvPr>
                <p:extLst>
                  <p:ext uri="{D42A27DB-BD31-4B8C-83A1-F6EECF244321}">
                    <p14:modId xmlns:p14="http://schemas.microsoft.com/office/powerpoint/2010/main" val="1704448643"/>
                  </p:ext>
                </p:extLst>
              </p:nvPr>
            </p:nvGraphicFramePr>
            <p:xfrm>
              <a:off x="7596334" y="2300288"/>
              <a:ext cx="1909473" cy="1074078"/>
            </p:xfrm>
            <a:graphic>
              <a:graphicData uri="http://schemas.microsoft.com/office/powerpoint/2016/slidezoom">
                <pslz:sldZm>
                  <pslz:sldZmObj sldId="270" cId="3851314114">
                    <pslz:zmPr id="{575A2749-C378-4857-905E-6F8E261643F8}" transitionDur="1000">
                      <p166:blipFill xmlns:p166="http://schemas.microsoft.com/office/powerpoint/2016/6/main">
                        <a:blip r:embed="rId15"/>
                        <a:stretch>
                          <a:fillRect/>
                        </a:stretch>
                      </p166:blipFill>
                      <p166:spPr xmlns:p166="http://schemas.microsoft.com/office/powerpoint/2016/6/main">
                        <a:xfrm>
                          <a:off x="0" y="0"/>
                          <a:ext cx="1909473" cy="1074078"/>
                        </a:xfrm>
                        <a:prstGeom prst="rect">
                          <a:avLst/>
                        </a:prstGeom>
                        <a:ln w="3175">
                          <a:solidFill>
                            <a:prstClr val="ltGray"/>
                          </a:solidFill>
                        </a:ln>
                        <a:scene3d>
                          <a:camera prst="perspectiveContrastingRightFacing"/>
                          <a:lightRig rig="threePt" dir="t"/>
                        </a:scene3d>
                        <a:sp3d>
                          <a:bevelT/>
                        </a:sp3d>
                      </p166:spPr>
                    </pslz:zmPr>
                  </pslz:sldZmObj>
                </pslz:sldZm>
              </a:graphicData>
            </a:graphic>
          </p:graphicFrame>
        </mc:Choice>
        <mc:Fallback xmlns="">
          <p:pic>
            <p:nvPicPr>
              <p:cNvPr id="16" name="Slide Zoom 15">
                <a:hlinkClick r:id="rId16" action="ppaction://hlinksldjump"/>
                <a:extLst>
                  <a:ext uri="{FF2B5EF4-FFF2-40B4-BE49-F238E27FC236}">
                    <a16:creationId xmlns:a16="http://schemas.microsoft.com/office/drawing/2014/main" id="{E9AC0030-05F3-9F4F-4340-76F3A664423A}"/>
                  </a:ext>
                </a:extLst>
              </p:cNvPr>
              <p:cNvPicPr>
                <a:picLocks noGrp="1" noRot="1" noChangeAspect="1" noMove="1" noResize="1" noEditPoints="1" noAdjustHandles="1" noChangeArrowheads="1" noChangeShapeType="1"/>
              </p:cNvPicPr>
              <p:nvPr/>
            </p:nvPicPr>
            <p:blipFill>
              <a:blip r:embed="rId17"/>
              <a:stretch>
                <a:fillRect/>
              </a:stretch>
            </p:blipFill>
            <p:spPr>
              <a:xfrm>
                <a:off x="7596334" y="2300288"/>
                <a:ext cx="1909473" cy="1074078"/>
              </a:xfrm>
              <a:prstGeom prst="rect">
                <a:avLst/>
              </a:prstGeom>
              <a:ln w="3175">
                <a:solidFill>
                  <a:prstClr val="ltGray"/>
                </a:solidFill>
              </a:ln>
              <a:scene3d>
                <a:camera prst="perspectiveContrastingRightFacing"/>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8" name="Slide Zoom 17">
                <a:extLst>
                  <a:ext uri="{FF2B5EF4-FFF2-40B4-BE49-F238E27FC236}">
                    <a16:creationId xmlns:a16="http://schemas.microsoft.com/office/drawing/2014/main" id="{3C3112D2-0EED-A4DE-0413-B57C6BED67C1}"/>
                  </a:ext>
                </a:extLst>
              </p:cNvPr>
              <p:cNvGraphicFramePr>
                <a:graphicFrameLocks noChangeAspect="1"/>
              </p:cNvGraphicFramePr>
              <p:nvPr>
                <p:extLst>
                  <p:ext uri="{D42A27DB-BD31-4B8C-83A1-F6EECF244321}">
                    <p14:modId xmlns:p14="http://schemas.microsoft.com/office/powerpoint/2010/main" val="3848276734"/>
                  </p:ext>
                </p:extLst>
              </p:nvPr>
            </p:nvGraphicFramePr>
            <p:xfrm>
              <a:off x="9853926" y="1817688"/>
              <a:ext cx="2295211" cy="1291056"/>
            </p:xfrm>
            <a:graphic>
              <a:graphicData uri="http://schemas.microsoft.com/office/powerpoint/2016/slidezoom">
                <pslz:sldZm>
                  <pslz:sldZmObj sldId="271" cId="83628741">
                    <pslz:zmPr id="{24F1DA95-732E-4532-AA04-12B45D5A34E5}" transitionDur="1000" showBg="0">
                      <p166:blipFill xmlns:p166="http://schemas.microsoft.com/office/powerpoint/2016/6/main">
                        <a:blip r:embed="rId18"/>
                        <a:stretch>
                          <a:fillRect/>
                        </a:stretch>
                      </p166:blipFill>
                      <p166:spPr xmlns:p166="http://schemas.microsoft.com/office/powerpoint/2016/6/main">
                        <a:xfrm>
                          <a:off x="0" y="0"/>
                          <a:ext cx="2295211" cy="1291056"/>
                        </a:xfrm>
                        <a:prstGeom prst="rect">
                          <a:avLst/>
                        </a:prstGeom>
                        <a:scene3d>
                          <a:camera prst="perspectiveContrastingLeftFacing"/>
                          <a:lightRig rig="threePt" dir="t"/>
                        </a:scene3d>
                        <a:sp3d>
                          <a:bevelT/>
                        </a:sp3d>
                      </p166:spPr>
                    </pslz:zmPr>
                  </pslz:sldZmObj>
                </pslz:sldZm>
              </a:graphicData>
            </a:graphic>
          </p:graphicFrame>
        </mc:Choice>
        <mc:Fallback xmlns="">
          <p:pic>
            <p:nvPicPr>
              <p:cNvPr id="18" name="Slide Zoom 17">
                <a:hlinkClick r:id="rId19" action="ppaction://hlinksldjump"/>
                <a:extLst>
                  <a:ext uri="{FF2B5EF4-FFF2-40B4-BE49-F238E27FC236}">
                    <a16:creationId xmlns:a16="http://schemas.microsoft.com/office/drawing/2014/main" id="{3C3112D2-0EED-A4DE-0413-B57C6BED67C1}"/>
                  </a:ext>
                </a:extLst>
              </p:cNvPr>
              <p:cNvPicPr>
                <a:picLocks noGrp="1" noRot="1" noChangeAspect="1" noMove="1" noResize="1" noEditPoints="1" noAdjustHandles="1" noChangeArrowheads="1" noChangeShapeType="1"/>
              </p:cNvPicPr>
              <p:nvPr/>
            </p:nvPicPr>
            <p:blipFill>
              <a:blip r:embed="rId20"/>
              <a:stretch>
                <a:fillRect/>
              </a:stretch>
            </p:blipFill>
            <p:spPr>
              <a:xfrm>
                <a:off x="9853926" y="1817688"/>
                <a:ext cx="2295211" cy="1291056"/>
              </a:xfrm>
              <a:prstGeom prst="rect">
                <a:avLst/>
              </a:prstGeom>
              <a:scene3d>
                <a:camera prst="perspectiveContrastingLeftFacing"/>
                <a:lightRig rig="threePt" dir="t"/>
              </a:scene3d>
              <a:sp3d>
                <a:bevelT/>
              </a:sp3d>
            </p:spPr>
          </p:pic>
        </mc:Fallback>
      </mc:AlternateContent>
      <p:sp>
        <p:nvSpPr>
          <p:cNvPr id="20" name="TextBox 19">
            <a:extLst>
              <a:ext uri="{FF2B5EF4-FFF2-40B4-BE49-F238E27FC236}">
                <a16:creationId xmlns:a16="http://schemas.microsoft.com/office/drawing/2014/main" id="{F8556473-20A5-4D02-D9A3-A6E6627B9EBF}"/>
              </a:ext>
            </a:extLst>
          </p:cNvPr>
          <p:cNvSpPr txBox="1"/>
          <p:nvPr/>
        </p:nvSpPr>
        <p:spPr>
          <a:xfrm>
            <a:off x="3497973" y="3948767"/>
            <a:ext cx="4778509" cy="523220"/>
          </a:xfrm>
          <a:prstGeom prst="rect">
            <a:avLst/>
          </a:prstGeom>
          <a:noFill/>
        </p:spPr>
        <p:txBody>
          <a:bodyPr wrap="square" rtlCol="0">
            <a:spAutoFit/>
          </a:bodyPr>
          <a:lstStyle/>
          <a:p>
            <a:r>
              <a:rPr lang="en-US" sz="2800" dirty="0">
                <a:solidFill>
                  <a:schemeClr val="accent2"/>
                </a:solidFill>
              </a:rPr>
              <a:t> the Home Page of Website</a:t>
            </a:r>
          </a:p>
        </p:txBody>
      </p:sp>
      <p:sp>
        <p:nvSpPr>
          <p:cNvPr id="22" name="TextBox 21">
            <a:extLst>
              <a:ext uri="{FF2B5EF4-FFF2-40B4-BE49-F238E27FC236}">
                <a16:creationId xmlns:a16="http://schemas.microsoft.com/office/drawing/2014/main" id="{3B33AFEF-F098-CE58-98E8-11DCBD89B1E3}"/>
              </a:ext>
            </a:extLst>
          </p:cNvPr>
          <p:cNvSpPr txBox="1"/>
          <p:nvPr/>
        </p:nvSpPr>
        <p:spPr>
          <a:xfrm>
            <a:off x="3442308" y="4367914"/>
            <a:ext cx="6164536" cy="1384995"/>
          </a:xfrm>
          <a:prstGeom prst="rect">
            <a:avLst/>
          </a:prstGeom>
          <a:noFill/>
        </p:spPr>
        <p:txBody>
          <a:bodyPr wrap="square" rtlCol="0">
            <a:spAutoFit/>
          </a:bodyPr>
          <a:lstStyle/>
          <a:p>
            <a:endParaRPr lang="en-US" sz="1200" dirty="0"/>
          </a:p>
          <a:p>
            <a:r>
              <a:rPr lang="en-US" sz="1200" dirty="0"/>
              <a:t>The home page of a website serves as the virtual front door to an online platform, often acting as the first point of contact for visitors. It is the primary landing page that users encounter when they navigate to a website's domain. The home page typically includes essential elements such as a navigation menu, company logo, search bar, and a brief introduction to the site's purpose or offerings. It may also feature featured content, promotions, or highlights to engage visitors and encourage further exploration of the website. </a:t>
            </a:r>
          </a:p>
        </p:txBody>
      </p:sp>
    </p:spTree>
    <p:extLst>
      <p:ext uri="{BB962C8B-B14F-4D97-AF65-F5344CB8AC3E}">
        <p14:creationId xmlns:p14="http://schemas.microsoft.com/office/powerpoint/2010/main" val="1446858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71787"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43212" y="1214438"/>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endParaRPr lang="en-US" sz="2800" b="1" dirty="0">
                <a:solidFill>
                  <a:schemeClr val="lt1">
                    <a:alpha val="50000"/>
                  </a:schemeClr>
                </a:solidFill>
              </a:endParaRP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endParaRPr lang="en-US" sz="2800" b="1" dirty="0">
                <a:solidFill>
                  <a:schemeClr val="lt1">
                    <a:alpha val="50000"/>
                  </a:schemeClr>
                </a:solidFill>
              </a:endParaRP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endParaRPr lang="en-US" sz="2800" b="1" dirty="0">
                <a:solidFill>
                  <a:schemeClr val="lt1">
                    <a:alpha val="50000"/>
                  </a:schemeClr>
                </a:solidFill>
              </a:endParaRP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endParaRPr lang="en-US" sz="2800" b="1" dirty="0">
                <a:solidFill>
                  <a:schemeClr val="lt1">
                    <a:alpha val="50000"/>
                  </a:schemeClr>
                </a:solidFill>
              </a:endParaRP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106A3447-6863-28A9-7E1A-F6455D5FB486}"/>
                  </a:ext>
                </a:extLst>
              </p:cNvPr>
              <p:cNvGraphicFramePr>
                <a:graphicFrameLocks noChangeAspect="1"/>
              </p:cNvGraphicFramePr>
              <p:nvPr>
                <p:extLst>
                  <p:ext uri="{D42A27DB-BD31-4B8C-83A1-F6EECF244321}">
                    <p14:modId xmlns:p14="http://schemas.microsoft.com/office/powerpoint/2010/main" val="3242444459"/>
                  </p:ext>
                </p:extLst>
              </p:nvPr>
            </p:nvGraphicFramePr>
            <p:xfrm>
              <a:off x="7206497" y="197645"/>
              <a:ext cx="3280832" cy="1845468"/>
            </p:xfrm>
            <a:graphic>
              <a:graphicData uri="http://schemas.microsoft.com/office/powerpoint/2016/slidezoom">
                <pslz:sldZm>
                  <pslz:sldZmObj sldId="272" cId="2110869781">
                    <pslz:zmPr id="{E761F568-9FC5-49F5-A1C9-3D4616C30805}" transitionDur="1000">
                      <p166:blipFill xmlns:p166="http://schemas.microsoft.com/office/powerpoint/2016/6/main">
                        <a:blip r:embed="rId3"/>
                        <a:stretch>
                          <a:fillRect/>
                        </a:stretch>
                      </p166:blipFill>
                      <p166:spPr xmlns:p166="http://schemas.microsoft.com/office/powerpoint/2016/6/main">
                        <a:xfrm>
                          <a:off x="0" y="0"/>
                          <a:ext cx="3280832" cy="1845468"/>
                        </a:xfrm>
                        <a:prstGeom prst="rect">
                          <a:avLst/>
                        </a:prstGeom>
                        <a:ln w="3175">
                          <a:solidFill>
                            <a:prstClr val="ltGray"/>
                          </a:solidFill>
                        </a:ln>
                        <a:scene3d>
                          <a:camera prst="orthographicFron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106A3447-6863-28A9-7E1A-F6455D5FB486}"/>
                  </a:ext>
                </a:extLst>
              </p:cNvPr>
              <p:cNvPicPr>
                <a:picLocks noGrp="1" noRot="1" noChangeAspect="1" noMove="1" noResize="1" noEditPoints="1" noAdjustHandles="1" noChangeArrowheads="1" noChangeShapeType="1"/>
              </p:cNvPicPr>
              <p:nvPr/>
            </p:nvPicPr>
            <p:blipFill>
              <a:blip r:embed="rId5"/>
              <a:stretch>
                <a:fillRect/>
              </a:stretch>
            </p:blipFill>
            <p:spPr>
              <a:xfrm>
                <a:off x="7206497" y="197645"/>
                <a:ext cx="3280832" cy="1845468"/>
              </a:xfrm>
              <a:prstGeom prst="rect">
                <a:avLst/>
              </a:prstGeom>
              <a:ln w="3175">
                <a:solidFill>
                  <a:prstClr val="ltGray"/>
                </a:solidFill>
              </a:ln>
              <a:scene3d>
                <a:camera prst="orthographicFron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A66082C5-7EFC-5572-37D3-54EB32FEBECB}"/>
                  </a:ext>
                </a:extLst>
              </p:cNvPr>
              <p:cNvGraphicFramePr>
                <a:graphicFrameLocks noChangeAspect="1"/>
              </p:cNvGraphicFramePr>
              <p:nvPr>
                <p:extLst>
                  <p:ext uri="{D42A27DB-BD31-4B8C-83A1-F6EECF244321}">
                    <p14:modId xmlns:p14="http://schemas.microsoft.com/office/powerpoint/2010/main" val="1718306872"/>
                  </p:ext>
                </p:extLst>
              </p:nvPr>
            </p:nvGraphicFramePr>
            <p:xfrm>
              <a:off x="5939589" y="2271847"/>
              <a:ext cx="2608527" cy="1467296"/>
            </p:xfrm>
            <a:graphic>
              <a:graphicData uri="http://schemas.microsoft.com/office/powerpoint/2016/slidezoom">
                <pslz:sldZm>
                  <pslz:sldZmObj sldId="273" cId="1756931714">
                    <pslz:zmPr id="{A55DEAD4-CF7D-483F-A030-AA19BC25BC2B}" transitionDur="1000">
                      <p166:blipFill xmlns:p166="http://schemas.microsoft.com/office/powerpoint/2016/6/main">
                        <a:blip r:embed="rId6"/>
                        <a:stretch>
                          <a:fillRect/>
                        </a:stretch>
                      </p166:blipFill>
                      <p166:spPr xmlns:p166="http://schemas.microsoft.com/office/powerpoint/2016/6/main">
                        <a:xfrm>
                          <a:off x="0" y="0"/>
                          <a:ext cx="2608527" cy="1467296"/>
                        </a:xfrm>
                        <a:prstGeom prst="rect">
                          <a:avLst/>
                        </a:prstGeom>
                        <a:ln w="3175">
                          <a:solidFill>
                            <a:prstClr val="ltGray"/>
                          </a:solidFill>
                        </a:ln>
                        <a:scene3d>
                          <a:camera prst="isometricOffAxis1Right"/>
                          <a:lightRig rig="threePt" dir="t"/>
                        </a:scene3d>
                        <a:sp3d>
                          <a:bevelT/>
                        </a:sp3d>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A66082C5-7EFC-5572-37D3-54EB32FEBECB}"/>
                  </a:ext>
                </a:extLst>
              </p:cNvPr>
              <p:cNvPicPr>
                <a:picLocks noGrp="1" noRot="1" noChangeAspect="1" noMove="1" noResize="1" noEditPoints="1" noAdjustHandles="1" noChangeArrowheads="1" noChangeShapeType="1"/>
              </p:cNvPicPr>
              <p:nvPr/>
            </p:nvPicPr>
            <p:blipFill>
              <a:blip r:embed="rId8"/>
              <a:stretch>
                <a:fillRect/>
              </a:stretch>
            </p:blipFill>
            <p:spPr>
              <a:xfrm>
                <a:off x="5939589" y="2271847"/>
                <a:ext cx="2608527" cy="1467296"/>
              </a:xfrm>
              <a:prstGeom prst="rect">
                <a:avLst/>
              </a:prstGeom>
              <a:ln w="3175">
                <a:solidFill>
                  <a:prstClr val="ltGray"/>
                </a:solidFill>
              </a:ln>
              <a:scene3d>
                <a:camera prst="isometricOffAxis1Righ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C312BCE5-9918-2701-1B8C-39C2FC7A7E4C}"/>
                  </a:ext>
                </a:extLst>
              </p:cNvPr>
              <p:cNvGraphicFramePr>
                <a:graphicFrameLocks noChangeAspect="1"/>
              </p:cNvGraphicFramePr>
              <p:nvPr>
                <p:extLst>
                  <p:ext uri="{D42A27DB-BD31-4B8C-83A1-F6EECF244321}">
                    <p14:modId xmlns:p14="http://schemas.microsoft.com/office/powerpoint/2010/main" val="925177453"/>
                  </p:ext>
                </p:extLst>
              </p:nvPr>
            </p:nvGraphicFramePr>
            <p:xfrm>
              <a:off x="8846913" y="2557463"/>
              <a:ext cx="2819399" cy="1585912"/>
            </p:xfrm>
            <a:graphic>
              <a:graphicData uri="http://schemas.microsoft.com/office/powerpoint/2016/slidezoom">
                <pslz:sldZm>
                  <pslz:sldZmObj sldId="274" cId="3432104103">
                    <pslz:zmPr id="{7D0DBBC4-24F9-472A-BA93-E5F3CB8CB2D4}" transitionDur="1000">
                      <p166:blipFill xmlns:p166="http://schemas.microsoft.com/office/powerpoint/2016/6/main">
                        <a:blip r:embed="rId9"/>
                        <a:stretch>
                          <a:fillRect/>
                        </a:stretch>
                      </p166:blipFill>
                      <p166:spPr xmlns:p166="http://schemas.microsoft.com/office/powerpoint/2016/6/main">
                        <a:xfrm>
                          <a:off x="0" y="0"/>
                          <a:ext cx="2819399" cy="1585912"/>
                        </a:xfrm>
                        <a:prstGeom prst="rect">
                          <a:avLst/>
                        </a:prstGeom>
                        <a:ln w="3175">
                          <a:solidFill>
                            <a:prstClr val="ltGray"/>
                          </a:solidFill>
                        </a:ln>
                        <a:scene3d>
                          <a:camera prst="isometricOffAxis2Left"/>
                          <a:lightRig rig="threePt" dir="t"/>
                        </a:scene3d>
                        <a:sp3d>
                          <a:bevelT/>
                        </a:sp3d>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C312BCE5-9918-2701-1B8C-39C2FC7A7E4C}"/>
                  </a:ext>
                </a:extLst>
              </p:cNvPr>
              <p:cNvPicPr>
                <a:picLocks noGrp="1" noRot="1" noChangeAspect="1" noMove="1" noResize="1" noEditPoints="1" noAdjustHandles="1" noChangeArrowheads="1" noChangeShapeType="1"/>
              </p:cNvPicPr>
              <p:nvPr/>
            </p:nvPicPr>
            <p:blipFill>
              <a:blip r:embed="rId11"/>
              <a:stretch>
                <a:fillRect/>
              </a:stretch>
            </p:blipFill>
            <p:spPr>
              <a:xfrm>
                <a:off x="8846913" y="2557463"/>
                <a:ext cx="2819399" cy="1585912"/>
              </a:xfrm>
              <a:prstGeom prst="rect">
                <a:avLst/>
              </a:prstGeom>
              <a:ln w="3175">
                <a:solidFill>
                  <a:prstClr val="ltGray"/>
                </a:solidFill>
              </a:ln>
              <a:scene3d>
                <a:camera prst="isometricOffAxis2Left"/>
                <a:lightRig rig="threePt" dir="t"/>
              </a:scene3d>
              <a:sp3d>
                <a:bevelT/>
              </a:sp3d>
            </p:spPr>
          </p:pic>
        </mc:Fallback>
      </mc:AlternateContent>
      <p:sp>
        <p:nvSpPr>
          <p:cNvPr id="14" name="TextBox 13">
            <a:extLst>
              <a:ext uri="{FF2B5EF4-FFF2-40B4-BE49-F238E27FC236}">
                <a16:creationId xmlns:a16="http://schemas.microsoft.com/office/drawing/2014/main" id="{5BEEA8D0-CC7F-9E54-ACAF-61199831AE5E}"/>
              </a:ext>
            </a:extLst>
          </p:cNvPr>
          <p:cNvSpPr txBox="1"/>
          <p:nvPr/>
        </p:nvSpPr>
        <p:spPr>
          <a:xfrm>
            <a:off x="3704787" y="4057829"/>
            <a:ext cx="7078133" cy="2308324"/>
          </a:xfrm>
          <a:prstGeom prst="rect">
            <a:avLst/>
          </a:prstGeom>
          <a:noFill/>
        </p:spPr>
        <p:txBody>
          <a:bodyPr wrap="square" rtlCol="0">
            <a:spAutoFit/>
          </a:bodyPr>
          <a:lstStyle/>
          <a:p>
            <a:r>
              <a:rPr lang="en-US" dirty="0"/>
              <a:t>Content</a:t>
            </a:r>
            <a:r>
              <a:rPr lang="en-US" sz="1200" dirty="0"/>
              <a:t>:</a:t>
            </a:r>
          </a:p>
          <a:p>
            <a:r>
              <a:rPr lang="en-US" sz="1200" dirty="0"/>
              <a:t>- Introduction to the website and its purpose</a:t>
            </a:r>
          </a:p>
          <a:p>
            <a:r>
              <a:rPr lang="en-US" sz="1200" dirty="0"/>
              <a:t>- Overview of the company's background and values</a:t>
            </a:r>
          </a:p>
          <a:p>
            <a:r>
              <a:rPr lang="en-US" sz="1200" dirty="0"/>
              <a:t>- Testimonials or customer reviews showcasing positive feedback</a:t>
            </a:r>
          </a:p>
          <a:p>
            <a:r>
              <a:rPr lang="en-US" sz="1200" dirty="0"/>
              <a:t>- Mission statement or key objectives of the website</a:t>
            </a:r>
          </a:p>
          <a:p>
            <a:endParaRPr lang="en-US" sz="1200" dirty="0"/>
          </a:p>
          <a:p>
            <a:r>
              <a:rPr lang="en-US" dirty="0"/>
              <a:t>Design Elements:</a:t>
            </a:r>
          </a:p>
          <a:p>
            <a:r>
              <a:rPr lang="en-US" sz="1200" dirty="0"/>
              <a:t>- Use a clean and professional layout</a:t>
            </a:r>
          </a:p>
          <a:p>
            <a:r>
              <a:rPr lang="en-US" sz="1200" dirty="0"/>
              <a:t>- Incorporate the website's branding elements (logo, color scheme)</a:t>
            </a:r>
          </a:p>
          <a:p>
            <a:r>
              <a:rPr lang="en-US" sz="1200" dirty="0"/>
              <a:t>- Include visuals such as images or icons related to the company or industry</a:t>
            </a:r>
          </a:p>
          <a:p>
            <a:r>
              <a:rPr lang="en-US" sz="1200" dirty="0"/>
              <a:t>- Utilize bullet points or short paragraphs for easy readability</a:t>
            </a:r>
          </a:p>
        </p:txBody>
      </p:sp>
      <p:sp>
        <p:nvSpPr>
          <p:cNvPr id="15" name="TextBox 14">
            <a:extLst>
              <a:ext uri="{FF2B5EF4-FFF2-40B4-BE49-F238E27FC236}">
                <a16:creationId xmlns:a16="http://schemas.microsoft.com/office/drawing/2014/main" id="{D75B6981-85B4-C6C7-42DF-8BFD7881EDDE}"/>
              </a:ext>
            </a:extLst>
          </p:cNvPr>
          <p:cNvSpPr txBox="1"/>
          <p:nvPr/>
        </p:nvSpPr>
        <p:spPr>
          <a:xfrm>
            <a:off x="3604530" y="1194763"/>
            <a:ext cx="3310999" cy="1200329"/>
          </a:xfrm>
          <a:prstGeom prst="rect">
            <a:avLst/>
          </a:prstGeom>
          <a:noFill/>
        </p:spPr>
        <p:txBody>
          <a:bodyPr wrap="square" rtlCol="0">
            <a:spAutoFit/>
          </a:bodyPr>
          <a:lstStyle/>
          <a:p>
            <a:r>
              <a:rPr lang="en-US" sz="3600" dirty="0">
                <a:solidFill>
                  <a:schemeClr val="accent2"/>
                </a:solidFill>
              </a:rPr>
              <a:t>The About Us page</a:t>
            </a:r>
          </a:p>
        </p:txBody>
      </p:sp>
    </p:spTree>
    <p:extLst>
      <p:ext uri="{BB962C8B-B14F-4D97-AF65-F5344CB8AC3E}">
        <p14:creationId xmlns:p14="http://schemas.microsoft.com/office/powerpoint/2010/main" val="496547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71787"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57500" y="1871209"/>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Services</a:t>
              </a:r>
              <a:endParaRPr lang="en-US" sz="2800" b="1" dirty="0">
                <a:solidFill>
                  <a:schemeClr val="lt1">
                    <a:alpha val="50000"/>
                  </a:schemeClr>
                </a:solidFill>
              </a:endParaRP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endParaRPr lang="en-US" sz="2800" b="1" dirty="0">
                <a:solidFill>
                  <a:schemeClr val="lt1">
                    <a:alpha val="50000"/>
                  </a:schemeClr>
                </a:solidFill>
              </a:endParaRP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endParaRPr lang="en-US" sz="2800" b="1" dirty="0">
                <a:solidFill>
                  <a:schemeClr val="lt1">
                    <a:alpha val="50000"/>
                  </a:schemeClr>
                </a:solidFill>
              </a:endParaRP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A45CFECC-9766-C91F-3124-FB7B63CC156C}"/>
                  </a:ext>
                </a:extLst>
              </p:cNvPr>
              <p:cNvGraphicFramePr>
                <a:graphicFrameLocks noChangeAspect="1"/>
              </p:cNvGraphicFramePr>
              <p:nvPr>
                <p:extLst>
                  <p:ext uri="{D42A27DB-BD31-4B8C-83A1-F6EECF244321}">
                    <p14:modId xmlns:p14="http://schemas.microsoft.com/office/powerpoint/2010/main" val="2752760773"/>
                  </p:ext>
                </p:extLst>
              </p:nvPr>
            </p:nvGraphicFramePr>
            <p:xfrm>
              <a:off x="4267885" y="554744"/>
              <a:ext cx="2991046" cy="1682463"/>
            </p:xfrm>
            <a:graphic>
              <a:graphicData uri="http://schemas.microsoft.com/office/powerpoint/2016/slidezoom">
                <pslz:sldZm>
                  <pslz:sldZmObj sldId="275" cId="2699449776">
                    <pslz:zmPr id="{814B8926-80A7-4DA3-A15B-275DAC5444EE}" transitionDur="1000">
                      <p166:blipFill xmlns:p166="http://schemas.microsoft.com/office/powerpoint/2016/6/main">
                        <a:blip r:embed="rId3"/>
                        <a:stretch>
                          <a:fillRect/>
                        </a:stretch>
                      </p166:blipFill>
                      <p166:spPr xmlns:p166="http://schemas.microsoft.com/office/powerpoint/2016/6/main">
                        <a:xfrm>
                          <a:off x="0" y="0"/>
                          <a:ext cx="2991046" cy="1682463"/>
                        </a:xfrm>
                        <a:prstGeom prst="rect">
                          <a:avLst/>
                        </a:prstGeom>
                        <a:ln w="3175">
                          <a:solidFill>
                            <a:prstClr val="ltGray"/>
                          </a:solidFill>
                        </a:ln>
                        <a:scene3d>
                          <a:camera prst="orthographicFron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A45CFECC-9766-C91F-3124-FB7B63CC156C}"/>
                  </a:ext>
                </a:extLst>
              </p:cNvPr>
              <p:cNvPicPr>
                <a:picLocks noGrp="1" noRot="1" noChangeAspect="1" noMove="1" noResize="1" noEditPoints="1" noAdjustHandles="1" noChangeArrowheads="1" noChangeShapeType="1"/>
              </p:cNvPicPr>
              <p:nvPr/>
            </p:nvPicPr>
            <p:blipFill>
              <a:blip r:embed="rId5"/>
              <a:stretch>
                <a:fillRect/>
              </a:stretch>
            </p:blipFill>
            <p:spPr>
              <a:xfrm>
                <a:off x="4267885" y="554744"/>
                <a:ext cx="2991046" cy="1682463"/>
              </a:xfrm>
              <a:prstGeom prst="rect">
                <a:avLst/>
              </a:prstGeom>
              <a:ln w="3175">
                <a:solidFill>
                  <a:prstClr val="ltGray"/>
                </a:solidFill>
              </a:ln>
              <a:scene3d>
                <a:camera prst="orthographicFron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1571E89C-E278-5649-708D-C08C801E7B4B}"/>
                  </a:ext>
                </a:extLst>
              </p:cNvPr>
              <p:cNvGraphicFramePr>
                <a:graphicFrameLocks noChangeAspect="1"/>
              </p:cNvGraphicFramePr>
              <p:nvPr>
                <p:extLst>
                  <p:ext uri="{D42A27DB-BD31-4B8C-83A1-F6EECF244321}">
                    <p14:modId xmlns:p14="http://schemas.microsoft.com/office/powerpoint/2010/main" val="3131842682"/>
                  </p:ext>
                </p:extLst>
              </p:nvPr>
            </p:nvGraphicFramePr>
            <p:xfrm>
              <a:off x="6996893" y="1123048"/>
              <a:ext cx="2337607" cy="1314904"/>
            </p:xfrm>
            <a:graphic>
              <a:graphicData uri="http://schemas.microsoft.com/office/powerpoint/2016/slidezoom">
                <pslz:sldZm>
                  <pslz:sldZmObj sldId="276" cId="2980707919">
                    <pslz:zmPr id="{669F03F8-A5FF-433C-8304-F1F13C0106A6}" transitionDur="1000">
                      <p166:blipFill xmlns:p166="http://schemas.microsoft.com/office/powerpoint/2016/6/main">
                        <a:blip r:embed="rId6"/>
                        <a:stretch>
                          <a:fillRect/>
                        </a:stretch>
                      </p166:blipFill>
                      <p166:spPr xmlns:p166="http://schemas.microsoft.com/office/powerpoint/2016/6/main">
                        <a:xfrm>
                          <a:off x="0" y="0"/>
                          <a:ext cx="2337607" cy="1314904"/>
                        </a:xfrm>
                        <a:prstGeom prst="rect">
                          <a:avLst/>
                        </a:prstGeom>
                        <a:ln w="3175">
                          <a:solidFill>
                            <a:prstClr val="ltGray"/>
                          </a:solidFill>
                        </a:ln>
                        <a:scene3d>
                          <a:camera prst="perspectiveContrastingLeftFacing"/>
                          <a:lightRig rig="threePt" dir="t"/>
                        </a:scene3d>
                        <a:sp3d>
                          <a:bevelT/>
                        </a:sp3d>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1571E89C-E278-5649-708D-C08C801E7B4B}"/>
                  </a:ext>
                </a:extLst>
              </p:cNvPr>
              <p:cNvPicPr>
                <a:picLocks noGrp="1" noRot="1" noChangeAspect="1" noMove="1" noResize="1" noEditPoints="1" noAdjustHandles="1" noChangeArrowheads="1" noChangeShapeType="1"/>
              </p:cNvPicPr>
              <p:nvPr/>
            </p:nvPicPr>
            <p:blipFill>
              <a:blip r:embed="rId8"/>
              <a:stretch>
                <a:fillRect/>
              </a:stretch>
            </p:blipFill>
            <p:spPr>
              <a:xfrm>
                <a:off x="6996893" y="1123048"/>
                <a:ext cx="2337607" cy="1314904"/>
              </a:xfrm>
              <a:prstGeom prst="rect">
                <a:avLst/>
              </a:prstGeom>
              <a:ln w="3175">
                <a:solidFill>
                  <a:prstClr val="ltGray"/>
                </a:solidFill>
              </a:ln>
              <a:scene3d>
                <a:camera prst="perspectiveContrastingLeftFacing"/>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8E05CCF3-6A5D-4E9B-9FCE-B9CCA65F0755}"/>
                  </a:ext>
                </a:extLst>
              </p:cNvPr>
              <p:cNvGraphicFramePr>
                <a:graphicFrameLocks noChangeAspect="1"/>
              </p:cNvGraphicFramePr>
              <p:nvPr>
                <p:extLst>
                  <p:ext uri="{D42A27DB-BD31-4B8C-83A1-F6EECF244321}">
                    <p14:modId xmlns:p14="http://schemas.microsoft.com/office/powerpoint/2010/main" val="2333910731"/>
                  </p:ext>
                </p:extLst>
              </p:nvPr>
            </p:nvGraphicFramePr>
            <p:xfrm>
              <a:off x="5699694" y="2530475"/>
              <a:ext cx="2224125" cy="1251070"/>
            </p:xfrm>
            <a:graphic>
              <a:graphicData uri="http://schemas.microsoft.com/office/powerpoint/2016/slidezoom">
                <pslz:sldZm>
                  <pslz:sldZmObj sldId="277" cId="334925080">
                    <pslz:zmPr id="{3761BB90-E2E5-4077-84ED-306DAAAE2DA5}" transitionDur="1000">
                      <p166:blipFill xmlns:p166="http://schemas.microsoft.com/office/powerpoint/2016/6/main">
                        <a:blip r:embed="rId9"/>
                        <a:stretch>
                          <a:fillRect/>
                        </a:stretch>
                      </p166:blipFill>
                      <p166:spPr xmlns:p166="http://schemas.microsoft.com/office/powerpoint/2016/6/main">
                        <a:xfrm>
                          <a:off x="0" y="0"/>
                          <a:ext cx="2224125" cy="1251070"/>
                        </a:xfrm>
                        <a:prstGeom prst="rect">
                          <a:avLst/>
                        </a:prstGeom>
                        <a:ln w="3175">
                          <a:solidFill>
                            <a:prstClr val="ltGray"/>
                          </a:solidFill>
                        </a:ln>
                        <a:scene3d>
                          <a:camera prst="orthographicFront"/>
                          <a:lightRig rig="threePt" dir="t"/>
                        </a:scene3d>
                        <a:sp3d>
                          <a:bevelT/>
                        </a:sp3d>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8E05CCF3-6A5D-4E9B-9FCE-B9CCA65F0755}"/>
                  </a:ext>
                </a:extLst>
              </p:cNvPr>
              <p:cNvPicPr>
                <a:picLocks noGrp="1" noRot="1" noChangeAspect="1" noMove="1" noResize="1" noEditPoints="1" noAdjustHandles="1" noChangeArrowheads="1" noChangeShapeType="1"/>
              </p:cNvPicPr>
              <p:nvPr/>
            </p:nvPicPr>
            <p:blipFill>
              <a:blip r:embed="rId11"/>
              <a:stretch>
                <a:fillRect/>
              </a:stretch>
            </p:blipFill>
            <p:spPr>
              <a:xfrm>
                <a:off x="5699694" y="2530475"/>
                <a:ext cx="2224125" cy="1251070"/>
              </a:xfrm>
              <a:prstGeom prst="rect">
                <a:avLst/>
              </a:prstGeom>
              <a:ln w="3175">
                <a:solidFill>
                  <a:prstClr val="ltGray"/>
                </a:solidFill>
              </a:ln>
              <a:scene3d>
                <a:camera prst="orthographicFron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D284A803-FCA4-F2EE-D654-43FA7DA3E265}"/>
                  </a:ext>
                </a:extLst>
              </p:cNvPr>
              <p:cNvGraphicFramePr>
                <a:graphicFrameLocks noChangeAspect="1"/>
              </p:cNvGraphicFramePr>
              <p:nvPr>
                <p:extLst>
                  <p:ext uri="{D42A27DB-BD31-4B8C-83A1-F6EECF244321}">
                    <p14:modId xmlns:p14="http://schemas.microsoft.com/office/powerpoint/2010/main" val="1745282339"/>
                  </p:ext>
                </p:extLst>
              </p:nvPr>
            </p:nvGraphicFramePr>
            <p:xfrm>
              <a:off x="3474568" y="2466641"/>
              <a:ext cx="2337607" cy="1314904"/>
            </p:xfrm>
            <a:graphic>
              <a:graphicData uri="http://schemas.microsoft.com/office/powerpoint/2016/slidezoom">
                <pslz:sldZm>
                  <pslz:sldZmObj sldId="278" cId="1637768570">
                    <pslz:zmPr id="{DBCE4262-12E7-426C-8A45-EA0D2F3FAA30}" transitionDur="1000">
                      <p166:blipFill xmlns:p166="http://schemas.microsoft.com/office/powerpoint/2016/6/main">
                        <a:blip r:embed="rId12"/>
                        <a:stretch>
                          <a:fillRect/>
                        </a:stretch>
                      </p166:blipFill>
                      <p166:spPr xmlns:p166="http://schemas.microsoft.com/office/powerpoint/2016/6/main">
                        <a:xfrm>
                          <a:off x="0" y="0"/>
                          <a:ext cx="2337607" cy="1314904"/>
                        </a:xfrm>
                        <a:prstGeom prst="rect">
                          <a:avLst/>
                        </a:prstGeom>
                        <a:ln w="3175">
                          <a:solidFill>
                            <a:prstClr val="ltGray"/>
                          </a:solidFill>
                        </a:ln>
                        <a:scene3d>
                          <a:camera prst="perspectiveContrastingRightFacing"/>
                          <a:lightRig rig="threePt" dir="t"/>
                        </a:scene3d>
                        <a:sp3d>
                          <a:bevelT/>
                        </a:sp3d>
                      </p166:spPr>
                    </pslz:zmPr>
                  </pslz:sldZmObj>
                </pslz:sldZm>
              </a:graphicData>
            </a:graphic>
          </p:graphicFrame>
        </mc:Choice>
        <mc:Fallback xmlns="">
          <p:pic>
            <p:nvPicPr>
              <p:cNvPr id="14" name="Slide Zoom 13">
                <a:hlinkClick r:id="rId13" action="ppaction://hlinksldjump"/>
                <a:extLst>
                  <a:ext uri="{FF2B5EF4-FFF2-40B4-BE49-F238E27FC236}">
                    <a16:creationId xmlns:a16="http://schemas.microsoft.com/office/drawing/2014/main" id="{D284A803-FCA4-F2EE-D654-43FA7DA3E265}"/>
                  </a:ext>
                </a:extLst>
              </p:cNvPr>
              <p:cNvPicPr>
                <a:picLocks noGrp="1" noRot="1" noChangeAspect="1" noMove="1" noResize="1" noEditPoints="1" noAdjustHandles="1" noChangeArrowheads="1" noChangeShapeType="1"/>
              </p:cNvPicPr>
              <p:nvPr/>
            </p:nvPicPr>
            <p:blipFill>
              <a:blip r:embed="rId14"/>
              <a:stretch>
                <a:fillRect/>
              </a:stretch>
            </p:blipFill>
            <p:spPr>
              <a:xfrm>
                <a:off x="3474568" y="2466641"/>
                <a:ext cx="2337607" cy="1314904"/>
              </a:xfrm>
              <a:prstGeom prst="rect">
                <a:avLst/>
              </a:prstGeom>
              <a:ln w="3175">
                <a:solidFill>
                  <a:prstClr val="ltGray"/>
                </a:solidFill>
              </a:ln>
              <a:scene3d>
                <a:camera prst="perspectiveContrastingRightFacing"/>
                <a:lightRig rig="threePt" dir="t"/>
              </a:scene3d>
              <a:sp3d>
                <a:bevelT/>
              </a:sp3d>
            </p:spPr>
          </p:pic>
        </mc:Fallback>
      </mc:AlternateContent>
      <p:sp>
        <p:nvSpPr>
          <p:cNvPr id="15" name="TextBox 14">
            <a:extLst>
              <a:ext uri="{FF2B5EF4-FFF2-40B4-BE49-F238E27FC236}">
                <a16:creationId xmlns:a16="http://schemas.microsoft.com/office/drawing/2014/main" id="{6913A9F0-DEEB-16E7-D897-482D8A0B60BA}"/>
              </a:ext>
            </a:extLst>
          </p:cNvPr>
          <p:cNvSpPr txBox="1"/>
          <p:nvPr/>
        </p:nvSpPr>
        <p:spPr>
          <a:xfrm>
            <a:off x="8037301" y="2932182"/>
            <a:ext cx="3680178" cy="707886"/>
          </a:xfrm>
          <a:prstGeom prst="rect">
            <a:avLst/>
          </a:prstGeom>
          <a:noFill/>
        </p:spPr>
        <p:txBody>
          <a:bodyPr wrap="square" rtlCol="0">
            <a:spAutoFit/>
          </a:bodyPr>
          <a:lstStyle/>
          <a:p>
            <a:r>
              <a:rPr lang="en-US" sz="4000" dirty="0">
                <a:solidFill>
                  <a:schemeClr val="accent2"/>
                </a:solidFill>
              </a:rPr>
              <a:t>Menu Book Page</a:t>
            </a:r>
          </a:p>
        </p:txBody>
      </p:sp>
      <p:sp>
        <p:nvSpPr>
          <p:cNvPr id="16" name="TextBox 15">
            <a:extLst>
              <a:ext uri="{FF2B5EF4-FFF2-40B4-BE49-F238E27FC236}">
                <a16:creationId xmlns:a16="http://schemas.microsoft.com/office/drawing/2014/main" id="{8A39E269-1759-5BF5-CEF5-E120BCAEBF35}"/>
              </a:ext>
            </a:extLst>
          </p:cNvPr>
          <p:cNvSpPr txBox="1"/>
          <p:nvPr/>
        </p:nvSpPr>
        <p:spPr>
          <a:xfrm>
            <a:off x="4413956" y="4593431"/>
            <a:ext cx="5734755" cy="1661993"/>
          </a:xfrm>
          <a:prstGeom prst="rect">
            <a:avLst/>
          </a:prstGeom>
          <a:noFill/>
        </p:spPr>
        <p:txBody>
          <a:bodyPr wrap="square" rtlCol="0">
            <a:spAutoFit/>
          </a:bodyPr>
          <a:lstStyle/>
          <a:p>
            <a:r>
              <a:rPr lang="en-US" sz="2000" dirty="0"/>
              <a:t>  we have four types of menus on our menu page:</a:t>
            </a:r>
          </a:p>
          <a:p>
            <a:r>
              <a:rPr lang="en-US" sz="1400" dirty="0"/>
              <a:t>  </a:t>
            </a:r>
          </a:p>
          <a:p>
            <a:r>
              <a:rPr lang="en-US" sz="1400" dirty="0"/>
              <a:t>        </a:t>
            </a:r>
            <a:r>
              <a:rPr lang="en-US" sz="1400" b="1" dirty="0"/>
              <a:t>- </a:t>
            </a:r>
            <a:r>
              <a:rPr lang="en-US" sz="1600" dirty="0">
                <a:latin typeface="Baskerville Old Face" panose="02020602080505020303" pitchFamily="18" charset="0"/>
              </a:rPr>
              <a:t>Daily Specials Menu or Discount Menu</a:t>
            </a:r>
          </a:p>
          <a:p>
            <a:r>
              <a:rPr lang="en-US" sz="1600" dirty="0">
                <a:latin typeface="Baskerville Old Face" panose="02020602080505020303" pitchFamily="18" charset="0"/>
              </a:rPr>
              <a:t>      </a:t>
            </a:r>
            <a:r>
              <a:rPr lang="en-US" sz="1600" b="1" dirty="0"/>
              <a:t>-</a:t>
            </a:r>
            <a:r>
              <a:rPr lang="en-US" sz="1600" dirty="0">
                <a:latin typeface="Baskerville Old Face" panose="02020602080505020303" pitchFamily="18" charset="0"/>
              </a:rPr>
              <a:t> Main Menu</a:t>
            </a:r>
          </a:p>
          <a:p>
            <a:r>
              <a:rPr lang="en-US" sz="1600" dirty="0">
                <a:latin typeface="Baskerville Old Face" panose="02020602080505020303" pitchFamily="18" charset="0"/>
              </a:rPr>
              <a:t>      </a:t>
            </a:r>
            <a:r>
              <a:rPr lang="en-US" sz="1600" b="1" dirty="0"/>
              <a:t>-</a:t>
            </a:r>
            <a:r>
              <a:rPr lang="en-US" sz="1600" dirty="0">
                <a:latin typeface="Baskerville Old Face" panose="02020602080505020303" pitchFamily="18" charset="0"/>
              </a:rPr>
              <a:t> Drink Menu</a:t>
            </a:r>
          </a:p>
          <a:p>
            <a:r>
              <a:rPr lang="en-US" sz="1600" dirty="0">
                <a:latin typeface="Baskerville Old Face" panose="02020602080505020303" pitchFamily="18" charset="0"/>
              </a:rPr>
              <a:t>      </a:t>
            </a:r>
            <a:r>
              <a:rPr lang="en-US" sz="1600" b="1" dirty="0"/>
              <a:t>-</a:t>
            </a:r>
            <a:r>
              <a:rPr lang="en-US" sz="1600" dirty="0">
                <a:latin typeface="Baskerville Old Face" panose="02020602080505020303" pitchFamily="18" charset="0"/>
              </a:rPr>
              <a:t> Dessert Menu</a:t>
            </a:r>
            <a:endParaRPr lang="en-US" dirty="0">
              <a:latin typeface="Baskerville Old Face" panose="02020602080505020303" pitchFamily="18" charset="0"/>
            </a:endParaRPr>
          </a:p>
        </p:txBody>
      </p:sp>
    </p:spTree>
    <p:extLst>
      <p:ext uri="{BB962C8B-B14F-4D97-AF65-F5344CB8AC3E}">
        <p14:creationId xmlns:p14="http://schemas.microsoft.com/office/powerpoint/2010/main" val="4252795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F79564-5957-8D16-2B9D-4951E82ACF63}"/>
              </a:ext>
            </a:extLst>
          </p:cNvPr>
          <p:cNvSpPr/>
          <p:nvPr/>
        </p:nvSpPr>
        <p:spPr>
          <a:xfrm>
            <a:off x="2871787" y="0"/>
            <a:ext cx="114301" cy="68580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E0728D-EE8C-5385-6F34-BD7114A0DACB}"/>
              </a:ext>
            </a:extLst>
          </p:cNvPr>
          <p:cNvSpPr/>
          <p:nvPr/>
        </p:nvSpPr>
        <p:spPr>
          <a:xfrm>
            <a:off x="914400" y="728663"/>
            <a:ext cx="1928812" cy="6286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Desert starry clear night with visible milky way">
            <a:extLst>
              <a:ext uri="{FF2B5EF4-FFF2-40B4-BE49-F238E27FC236}">
                <a16:creationId xmlns:a16="http://schemas.microsoft.com/office/drawing/2014/main" id="{78A86CD5-9D3B-77FA-76C9-0B67A589A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0"/>
            <a:ext cx="28146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4811954C-1FBE-7C07-9FE4-6CEFC1C765A4}"/>
              </a:ext>
            </a:extLst>
          </p:cNvPr>
          <p:cNvSpPr/>
          <p:nvPr/>
        </p:nvSpPr>
        <p:spPr>
          <a:xfrm>
            <a:off x="678656" y="528638"/>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4" name="Rectangle 23">
            <a:extLst>
              <a:ext uri="{FF2B5EF4-FFF2-40B4-BE49-F238E27FC236}">
                <a16:creationId xmlns:a16="http://schemas.microsoft.com/office/drawing/2014/main" id="{E26736C4-5AAD-7624-F927-F29BF9E10BD8}"/>
              </a:ext>
            </a:extLst>
          </p:cNvPr>
          <p:cNvSpPr/>
          <p:nvPr/>
        </p:nvSpPr>
        <p:spPr>
          <a:xfrm>
            <a:off x="678656" y="125730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5" name="Rectangle 24">
            <a:extLst>
              <a:ext uri="{FF2B5EF4-FFF2-40B4-BE49-F238E27FC236}">
                <a16:creationId xmlns:a16="http://schemas.microsoft.com/office/drawing/2014/main" id="{84CEAB5D-9479-28CA-25D6-72F802CFD0B5}"/>
              </a:ext>
            </a:extLst>
          </p:cNvPr>
          <p:cNvSpPr/>
          <p:nvPr/>
        </p:nvSpPr>
        <p:spPr>
          <a:xfrm>
            <a:off x="664368" y="2043113"/>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6" name="Rectangle 25">
            <a:extLst>
              <a:ext uri="{FF2B5EF4-FFF2-40B4-BE49-F238E27FC236}">
                <a16:creationId xmlns:a16="http://schemas.microsoft.com/office/drawing/2014/main" id="{AA2812B1-CB77-BA74-25E9-B9917FE8E3E8}"/>
              </a:ext>
            </a:extLst>
          </p:cNvPr>
          <p:cNvSpPr/>
          <p:nvPr/>
        </p:nvSpPr>
        <p:spPr>
          <a:xfrm>
            <a:off x="635793" y="2771775"/>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7" name="Rectangle 26">
            <a:extLst>
              <a:ext uri="{FF2B5EF4-FFF2-40B4-BE49-F238E27FC236}">
                <a16:creationId xmlns:a16="http://schemas.microsoft.com/office/drawing/2014/main" id="{BA088CF2-30B9-6145-51B8-FC8D34E2B937}"/>
              </a:ext>
            </a:extLst>
          </p:cNvPr>
          <p:cNvSpPr/>
          <p:nvPr/>
        </p:nvSpPr>
        <p:spPr>
          <a:xfrm>
            <a:off x="621506" y="3486150"/>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8" name="Rectangle 27">
            <a:extLst>
              <a:ext uri="{FF2B5EF4-FFF2-40B4-BE49-F238E27FC236}">
                <a16:creationId xmlns:a16="http://schemas.microsoft.com/office/drawing/2014/main" id="{67C433D7-5C83-4119-30A4-017558D8BC37}"/>
              </a:ext>
            </a:extLst>
          </p:cNvPr>
          <p:cNvSpPr/>
          <p:nvPr/>
        </p:nvSpPr>
        <p:spPr>
          <a:xfrm>
            <a:off x="607218" y="421481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29" name="Rectangle 28">
            <a:extLst>
              <a:ext uri="{FF2B5EF4-FFF2-40B4-BE49-F238E27FC236}">
                <a16:creationId xmlns:a16="http://schemas.microsoft.com/office/drawing/2014/main" id="{92A1324C-BB88-C9E3-3A66-214BA7F16326}"/>
              </a:ext>
            </a:extLst>
          </p:cNvPr>
          <p:cNvSpPr/>
          <p:nvPr/>
        </p:nvSpPr>
        <p:spPr>
          <a:xfrm>
            <a:off x="592931" y="49577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30" name="Rectangle 29">
            <a:extLst>
              <a:ext uri="{FF2B5EF4-FFF2-40B4-BE49-F238E27FC236}">
                <a16:creationId xmlns:a16="http://schemas.microsoft.com/office/drawing/2014/main" id="{01E57B61-BB94-A4F2-08F7-71C4DEDAB08D}"/>
              </a:ext>
            </a:extLst>
          </p:cNvPr>
          <p:cNvSpPr/>
          <p:nvPr/>
        </p:nvSpPr>
        <p:spPr>
          <a:xfrm>
            <a:off x="592931" y="5643562"/>
            <a:ext cx="1714500"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dirty="0">
              <a:latin typeface="+mj-lt"/>
            </a:endParaRPr>
          </a:p>
        </p:txBody>
      </p:sp>
      <p:sp>
        <p:nvSpPr>
          <p:cNvPr id="5" name="Rectangle 4">
            <a:extLst>
              <a:ext uri="{FF2B5EF4-FFF2-40B4-BE49-F238E27FC236}">
                <a16:creationId xmlns:a16="http://schemas.microsoft.com/office/drawing/2014/main" id="{4D257E31-DB1E-E298-828E-E6EB85866B0E}"/>
              </a:ext>
            </a:extLst>
          </p:cNvPr>
          <p:cNvSpPr/>
          <p:nvPr/>
        </p:nvSpPr>
        <p:spPr>
          <a:xfrm>
            <a:off x="2843212" y="2579233"/>
            <a:ext cx="142876" cy="514350"/>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nvGrpSpPr>
          <p:cNvPr id="47" name="Group 46">
            <a:extLst>
              <a:ext uri="{FF2B5EF4-FFF2-40B4-BE49-F238E27FC236}">
                <a16:creationId xmlns:a16="http://schemas.microsoft.com/office/drawing/2014/main" id="{AE85433C-A59A-DCFB-2FEA-6EBDF59A2D6F}"/>
              </a:ext>
            </a:extLst>
          </p:cNvPr>
          <p:cNvGrpSpPr/>
          <p:nvPr/>
        </p:nvGrpSpPr>
        <p:grpSpPr>
          <a:xfrm>
            <a:off x="28575" y="0"/>
            <a:ext cx="2814637" cy="6858000"/>
            <a:chOff x="28575" y="0"/>
            <a:chExt cx="2814637" cy="6858000"/>
          </a:xfrm>
        </p:grpSpPr>
        <p:sp>
          <p:nvSpPr>
            <p:cNvPr id="2" name="Rectangle 1">
              <a:extLst>
                <a:ext uri="{FF2B5EF4-FFF2-40B4-BE49-F238E27FC236}">
                  <a16:creationId xmlns:a16="http://schemas.microsoft.com/office/drawing/2014/main" id="{401108B0-11A9-0DAB-FC5A-C8F4BA4383B9}"/>
                </a:ext>
              </a:extLst>
            </p:cNvPr>
            <p:cNvSpPr/>
            <p:nvPr/>
          </p:nvSpPr>
          <p:spPr>
            <a:xfrm>
              <a:off x="28575" y="0"/>
              <a:ext cx="2814637" cy="6858000"/>
            </a:xfrm>
            <a:prstGeom prst="rect">
              <a:avLst/>
            </a:prstGeom>
            <a:solidFill>
              <a:schemeClr val="tx1">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4" name="Rectangle 3">
              <a:extLst>
                <a:ext uri="{FF2B5EF4-FFF2-40B4-BE49-F238E27FC236}">
                  <a16:creationId xmlns:a16="http://schemas.microsoft.com/office/drawing/2014/main" id="{A382C286-9A63-357D-2D77-4FF54DA23196}"/>
                </a:ext>
              </a:extLst>
            </p:cNvPr>
            <p:cNvSpPr/>
            <p:nvPr/>
          </p:nvSpPr>
          <p:spPr>
            <a:xfrm>
              <a:off x="900112" y="51435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Home</a:t>
              </a:r>
            </a:p>
          </p:txBody>
        </p:sp>
        <p:sp>
          <p:nvSpPr>
            <p:cNvPr id="19" name="Rectangle 18">
              <a:extLst>
                <a:ext uri="{FF2B5EF4-FFF2-40B4-BE49-F238E27FC236}">
                  <a16:creationId xmlns:a16="http://schemas.microsoft.com/office/drawing/2014/main" id="{236C848A-A013-E4CB-6CB5-D22F3702CDE5}"/>
                </a:ext>
              </a:extLst>
            </p:cNvPr>
            <p:cNvSpPr/>
            <p:nvPr/>
          </p:nvSpPr>
          <p:spPr>
            <a:xfrm>
              <a:off x="885824" y="1214438"/>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About</a:t>
              </a:r>
            </a:p>
          </p:txBody>
        </p:sp>
        <p:sp>
          <p:nvSpPr>
            <p:cNvPr id="21" name="Rectangle 20">
              <a:extLst>
                <a:ext uri="{FF2B5EF4-FFF2-40B4-BE49-F238E27FC236}">
                  <a16:creationId xmlns:a16="http://schemas.microsoft.com/office/drawing/2014/main" id="{976B844B-1606-9BAB-713D-92D8E9884459}"/>
                </a:ext>
              </a:extLst>
            </p:cNvPr>
            <p:cNvSpPr/>
            <p:nvPr/>
          </p:nvSpPr>
          <p:spPr>
            <a:xfrm>
              <a:off x="842961" y="1871209"/>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Menu</a:t>
              </a:r>
            </a:p>
          </p:txBody>
        </p:sp>
        <p:sp>
          <p:nvSpPr>
            <p:cNvPr id="33" name="Rectangle 32">
              <a:extLst>
                <a:ext uri="{FF2B5EF4-FFF2-40B4-BE49-F238E27FC236}">
                  <a16:creationId xmlns:a16="http://schemas.microsoft.com/office/drawing/2014/main" id="{D8A2265C-296E-636D-8A7F-4B1E80B0B2E0}"/>
                </a:ext>
              </a:extLst>
            </p:cNvPr>
            <p:cNvSpPr/>
            <p:nvPr/>
          </p:nvSpPr>
          <p:spPr>
            <a:xfrm>
              <a:off x="842961" y="2530475"/>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2"/>
                  </a:solidFill>
                </a:rPr>
                <a:t>Services</a:t>
              </a:r>
            </a:p>
          </p:txBody>
        </p:sp>
        <p:sp>
          <p:nvSpPr>
            <p:cNvPr id="35" name="Rectangle 34">
              <a:extLst>
                <a:ext uri="{FF2B5EF4-FFF2-40B4-BE49-F238E27FC236}">
                  <a16:creationId xmlns:a16="http://schemas.microsoft.com/office/drawing/2014/main" id="{2BEB26B0-713C-9D89-3692-7A7C6208A0EA}"/>
                </a:ext>
              </a:extLst>
            </p:cNvPr>
            <p:cNvSpPr/>
            <p:nvPr/>
          </p:nvSpPr>
          <p:spPr>
            <a:xfrm>
              <a:off x="828673" y="324326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Reservation</a:t>
              </a:r>
              <a:endParaRPr lang="en-US" sz="2800" b="1" dirty="0">
                <a:solidFill>
                  <a:schemeClr val="lt1">
                    <a:alpha val="50000"/>
                  </a:schemeClr>
                </a:solidFill>
              </a:endParaRPr>
            </a:p>
          </p:txBody>
        </p:sp>
        <p:sp>
          <p:nvSpPr>
            <p:cNvPr id="37" name="Rectangle 36">
              <a:extLst>
                <a:ext uri="{FF2B5EF4-FFF2-40B4-BE49-F238E27FC236}">
                  <a16:creationId xmlns:a16="http://schemas.microsoft.com/office/drawing/2014/main" id="{BDA83783-7A35-2695-DFFC-A417D7EC76AE}"/>
                </a:ext>
              </a:extLst>
            </p:cNvPr>
            <p:cNvSpPr/>
            <p:nvPr/>
          </p:nvSpPr>
          <p:spPr>
            <a:xfrm>
              <a:off x="814385" y="4000500"/>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Contact</a:t>
              </a:r>
              <a:endParaRPr lang="en-US" sz="2800" b="1" dirty="0">
                <a:solidFill>
                  <a:schemeClr val="lt1">
                    <a:alpha val="50000"/>
                  </a:schemeClr>
                </a:solidFill>
              </a:endParaRPr>
            </a:p>
          </p:txBody>
        </p:sp>
        <p:sp>
          <p:nvSpPr>
            <p:cNvPr id="38" name="Rectangle 37">
              <a:extLst>
                <a:ext uri="{FF2B5EF4-FFF2-40B4-BE49-F238E27FC236}">
                  <a16:creationId xmlns:a16="http://schemas.microsoft.com/office/drawing/2014/main" id="{24527F01-933C-592C-9B47-E3920F84F151}"/>
                </a:ext>
              </a:extLst>
            </p:cNvPr>
            <p:cNvSpPr/>
            <p:nvPr/>
          </p:nvSpPr>
          <p:spPr>
            <a:xfrm>
              <a:off x="843582" y="4593431"/>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Login</a:t>
              </a:r>
              <a:endParaRPr lang="en-US" sz="2800" b="1" dirty="0">
                <a:solidFill>
                  <a:schemeClr val="lt1">
                    <a:alpha val="50000"/>
                  </a:schemeClr>
                </a:solidFill>
              </a:endParaRPr>
            </a:p>
          </p:txBody>
        </p:sp>
        <p:sp>
          <p:nvSpPr>
            <p:cNvPr id="39" name="Rectangle 38">
              <a:extLst>
                <a:ext uri="{FF2B5EF4-FFF2-40B4-BE49-F238E27FC236}">
                  <a16:creationId xmlns:a16="http://schemas.microsoft.com/office/drawing/2014/main" id="{1084699A-29FE-C8C2-A114-0045DE1535CB}"/>
                </a:ext>
              </a:extLst>
            </p:cNvPr>
            <p:cNvSpPr/>
            <p:nvPr/>
          </p:nvSpPr>
          <p:spPr>
            <a:xfrm>
              <a:off x="814385" y="5277982"/>
              <a:ext cx="1809296" cy="5143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lt1">
                      <a:alpha val="50000"/>
                    </a:schemeClr>
                  </a:solidFill>
                </a:rPr>
                <a:t>Signup</a:t>
              </a:r>
              <a:endParaRPr lang="en-US" sz="2800" b="1" dirty="0">
                <a:solidFill>
                  <a:schemeClr val="lt1">
                    <a:alpha val="50000"/>
                  </a:schemeClr>
                </a:solidFill>
              </a:endParaRPr>
            </a:p>
          </p:txBody>
        </p:sp>
      </p:grpSp>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7A1F0A42-B5A2-21AC-9B63-336E645CED74}"/>
                  </a:ext>
                </a:extLst>
              </p:cNvPr>
              <p:cNvGraphicFramePr>
                <a:graphicFrameLocks noChangeAspect="1"/>
              </p:cNvGraphicFramePr>
              <p:nvPr>
                <p:extLst>
                  <p:ext uri="{D42A27DB-BD31-4B8C-83A1-F6EECF244321}">
                    <p14:modId xmlns:p14="http://schemas.microsoft.com/office/powerpoint/2010/main" val="1488804524"/>
                  </p:ext>
                </p:extLst>
              </p:nvPr>
            </p:nvGraphicFramePr>
            <p:xfrm>
              <a:off x="3657598" y="2757487"/>
              <a:ext cx="3048000" cy="1714500"/>
            </p:xfrm>
            <a:graphic>
              <a:graphicData uri="http://schemas.microsoft.com/office/powerpoint/2016/slidezoom">
                <pslz:sldZm>
                  <pslz:sldZmObj sldId="282" cId="3500163742">
                    <pslz:zmPr id="{8DB7E013-2932-4527-9299-6CF928971275}" transitionDur="1000">
                      <p166:blipFill xmlns:p166="http://schemas.microsoft.com/office/powerpoint/2016/6/main">
                        <a:blip r:embed="rId3"/>
                        <a:stretch>
                          <a:fillRect/>
                        </a:stretch>
                      </p166:blipFill>
                      <p166:spPr xmlns:p166="http://schemas.microsoft.com/office/powerpoint/2016/6/main">
                        <a:xfrm>
                          <a:off x="0" y="0"/>
                          <a:ext cx="3048000" cy="1714500"/>
                        </a:xfrm>
                        <a:prstGeom prst="rect">
                          <a:avLst/>
                        </a:prstGeom>
                        <a:ln w="3175">
                          <a:solidFill>
                            <a:prstClr val="ltGray"/>
                          </a:solidFill>
                        </a:ln>
                        <a:scene3d>
                          <a:camera prst="perspectiveLeft"/>
                          <a:lightRig rig="threePt" dir="t"/>
                        </a:scene3d>
                        <a:sp3d>
                          <a:bevelT/>
                        </a:sp3d>
                      </p166:spPr>
                    </pslz:zmPr>
                  </pslz:sldZmObj>
                </pslz:sldZm>
              </a:graphicData>
            </a:graphic>
          </p:graphicFrame>
        </mc:Choice>
        <mc:Fallback xmlns="">
          <p:pic>
            <p:nvPicPr>
              <p:cNvPr id="6" name="Slide Zoom 5">
                <a:hlinkClick r:id="rId4" action="ppaction://hlinksldjump"/>
                <a:extLst>
                  <a:ext uri="{FF2B5EF4-FFF2-40B4-BE49-F238E27FC236}">
                    <a16:creationId xmlns:a16="http://schemas.microsoft.com/office/drawing/2014/main" id="{7A1F0A42-B5A2-21AC-9B63-336E645CED74}"/>
                  </a:ext>
                </a:extLst>
              </p:cNvPr>
              <p:cNvPicPr>
                <a:picLocks noGrp="1" noRot="1" noChangeAspect="1" noMove="1" noResize="1" noEditPoints="1" noAdjustHandles="1" noChangeArrowheads="1" noChangeShapeType="1"/>
              </p:cNvPicPr>
              <p:nvPr/>
            </p:nvPicPr>
            <p:blipFill>
              <a:blip r:embed="rId5"/>
              <a:stretch>
                <a:fillRect/>
              </a:stretch>
            </p:blipFill>
            <p:spPr>
              <a:xfrm>
                <a:off x="3657598" y="2757487"/>
                <a:ext cx="3048000" cy="1714500"/>
              </a:xfrm>
              <a:prstGeom prst="rect">
                <a:avLst/>
              </a:prstGeom>
              <a:ln w="3175">
                <a:solidFill>
                  <a:prstClr val="ltGray"/>
                </a:solidFill>
              </a:ln>
              <a:scene3d>
                <a:camera prst="perspectiveLeft"/>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8" name="Slide Zoom 7">
                <a:extLst>
                  <a:ext uri="{FF2B5EF4-FFF2-40B4-BE49-F238E27FC236}">
                    <a16:creationId xmlns:a16="http://schemas.microsoft.com/office/drawing/2014/main" id="{0D9CFC94-2A98-338E-BA3C-06768BBC4327}"/>
                  </a:ext>
                </a:extLst>
              </p:cNvPr>
              <p:cNvGraphicFramePr>
                <a:graphicFrameLocks noChangeAspect="1"/>
              </p:cNvGraphicFramePr>
              <p:nvPr>
                <p:extLst>
                  <p:ext uri="{D42A27DB-BD31-4B8C-83A1-F6EECF244321}">
                    <p14:modId xmlns:p14="http://schemas.microsoft.com/office/powerpoint/2010/main" val="4188259680"/>
                  </p:ext>
                </p:extLst>
              </p:nvPr>
            </p:nvGraphicFramePr>
            <p:xfrm>
              <a:off x="3295193" y="4854927"/>
              <a:ext cx="2438400" cy="1371600"/>
            </p:xfrm>
            <a:graphic>
              <a:graphicData uri="http://schemas.microsoft.com/office/powerpoint/2016/slidezoom">
                <pslz:sldZm>
                  <pslz:sldZmObj sldId="283" cId="1324965422">
                    <pslz:zmPr id="{B2999AB0-6219-49EF-8D4C-3714F14CA7C7}" transitionDur="1000">
                      <p166:blipFill xmlns:p166="http://schemas.microsoft.com/office/powerpoint/2016/6/main">
                        <a:blip r:embed="rId6"/>
                        <a:stretch>
                          <a:fillRect/>
                        </a:stretch>
                      </p166:blipFill>
                      <p166:spPr xmlns:p166="http://schemas.microsoft.com/office/powerpoint/2016/6/main">
                        <a:xfrm>
                          <a:off x="0" y="0"/>
                          <a:ext cx="2438400" cy="1371600"/>
                        </a:xfrm>
                        <a:prstGeom prst="rect">
                          <a:avLst/>
                        </a:prstGeom>
                        <a:ln w="3175">
                          <a:solidFill>
                            <a:prstClr val="ltGray"/>
                          </a:solidFill>
                        </a:ln>
                        <a:scene3d>
                          <a:camera prst="perspectiveHeroicExtremeRightFacing"/>
                          <a:lightRig rig="threePt" dir="t"/>
                        </a:scene3d>
                        <a:sp3d>
                          <a:bevelT/>
                        </a:sp3d>
                      </p166:spPr>
                    </pslz:zmPr>
                  </pslz:sldZmObj>
                </pslz:sldZm>
              </a:graphicData>
            </a:graphic>
          </p:graphicFrame>
        </mc:Choice>
        <mc:Fallback xmlns="">
          <p:pic>
            <p:nvPicPr>
              <p:cNvPr id="8" name="Slide Zoom 7">
                <a:hlinkClick r:id="rId7" action="ppaction://hlinksldjump"/>
                <a:extLst>
                  <a:ext uri="{FF2B5EF4-FFF2-40B4-BE49-F238E27FC236}">
                    <a16:creationId xmlns:a16="http://schemas.microsoft.com/office/drawing/2014/main" id="{0D9CFC94-2A98-338E-BA3C-06768BBC4327}"/>
                  </a:ext>
                </a:extLst>
              </p:cNvPr>
              <p:cNvPicPr>
                <a:picLocks noGrp="1" noRot="1" noChangeAspect="1" noMove="1" noResize="1" noEditPoints="1" noAdjustHandles="1" noChangeArrowheads="1" noChangeShapeType="1"/>
              </p:cNvPicPr>
              <p:nvPr/>
            </p:nvPicPr>
            <p:blipFill>
              <a:blip r:embed="rId8"/>
              <a:stretch>
                <a:fillRect/>
              </a:stretch>
            </p:blipFill>
            <p:spPr>
              <a:xfrm>
                <a:off x="3295193" y="4854927"/>
                <a:ext cx="2438400" cy="1371600"/>
              </a:xfrm>
              <a:prstGeom prst="rect">
                <a:avLst/>
              </a:prstGeom>
              <a:ln w="3175">
                <a:solidFill>
                  <a:prstClr val="ltGray"/>
                </a:solidFill>
              </a:ln>
              <a:scene3d>
                <a:camera prst="perspectiveHeroicExtremeRightFacing"/>
                <a:lightRig rig="threePt" dir="t"/>
              </a:scene3d>
              <a:sp3d>
                <a:bevelT/>
              </a:sp3d>
            </p:spPr>
          </p:pic>
        </mc:Fallback>
      </mc:AlternateContent>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5788530C-296E-E49B-7674-752C79B10C50}"/>
                  </a:ext>
                </a:extLst>
              </p:cNvPr>
              <p:cNvGraphicFramePr>
                <a:graphicFrameLocks noChangeAspect="1"/>
              </p:cNvGraphicFramePr>
              <p:nvPr>
                <p:extLst>
                  <p:ext uri="{D42A27DB-BD31-4B8C-83A1-F6EECF244321}">
                    <p14:modId xmlns:p14="http://schemas.microsoft.com/office/powerpoint/2010/main" val="1286540732"/>
                  </p:ext>
                </p:extLst>
              </p:nvPr>
            </p:nvGraphicFramePr>
            <p:xfrm>
              <a:off x="6042698" y="4854927"/>
              <a:ext cx="2438400" cy="1371600"/>
            </p:xfrm>
            <a:graphic>
              <a:graphicData uri="http://schemas.microsoft.com/office/powerpoint/2016/slidezoom">
                <pslz:sldZm>
                  <pslz:sldZmObj sldId="284" cId="293186542">
                    <pslz:zmPr id="{7C1AC35A-9064-4996-B911-5EE553FF10A7}" transitionDur="1000">
                      <p166:blipFill xmlns:p166="http://schemas.microsoft.com/office/powerpoint/2016/6/main">
                        <a:blip r:embed="rId9"/>
                        <a:stretch>
                          <a:fillRect/>
                        </a:stretch>
                      </p166:blipFill>
                      <p166:spPr xmlns:p166="http://schemas.microsoft.com/office/powerpoint/2016/6/main">
                        <a:xfrm>
                          <a:off x="0" y="0"/>
                          <a:ext cx="2438400" cy="1371600"/>
                        </a:xfrm>
                        <a:prstGeom prst="rect">
                          <a:avLst/>
                        </a:prstGeom>
                        <a:ln w="3175">
                          <a:solidFill>
                            <a:prstClr val="ltGray"/>
                          </a:solidFill>
                        </a:ln>
                        <a:scene3d>
                          <a:camera prst="perspectiveLeft"/>
                          <a:lightRig rig="threePt" dir="t"/>
                        </a:scene3d>
                        <a:sp3d>
                          <a:bevelT/>
                        </a:sp3d>
                      </p166:spPr>
                    </pslz:zmPr>
                  </pslz:sldZmObj>
                </pslz:sldZm>
              </a:graphicData>
            </a:graphic>
          </p:graphicFrame>
        </mc:Choice>
        <mc:Fallback xmlns="">
          <p:pic>
            <p:nvPicPr>
              <p:cNvPr id="12" name="Slide Zoom 11">
                <a:hlinkClick r:id="rId10" action="ppaction://hlinksldjump"/>
                <a:extLst>
                  <a:ext uri="{FF2B5EF4-FFF2-40B4-BE49-F238E27FC236}">
                    <a16:creationId xmlns:a16="http://schemas.microsoft.com/office/drawing/2014/main" id="{5788530C-296E-E49B-7674-752C79B10C50}"/>
                  </a:ext>
                </a:extLst>
              </p:cNvPr>
              <p:cNvPicPr>
                <a:picLocks noGrp="1" noRot="1" noChangeAspect="1" noMove="1" noResize="1" noEditPoints="1" noAdjustHandles="1" noChangeArrowheads="1" noChangeShapeType="1"/>
              </p:cNvPicPr>
              <p:nvPr/>
            </p:nvPicPr>
            <p:blipFill>
              <a:blip r:embed="rId11"/>
              <a:stretch>
                <a:fillRect/>
              </a:stretch>
            </p:blipFill>
            <p:spPr>
              <a:xfrm>
                <a:off x="6042698" y="4854927"/>
                <a:ext cx="2438400" cy="1371600"/>
              </a:xfrm>
              <a:prstGeom prst="rect">
                <a:avLst/>
              </a:prstGeom>
              <a:ln w="3175">
                <a:solidFill>
                  <a:prstClr val="ltGray"/>
                </a:solidFill>
              </a:ln>
              <a:scene3d>
                <a:camera prst="perspectiveLeft"/>
                <a:lightRig rig="threePt" dir="t"/>
              </a:scene3d>
              <a:sp3d>
                <a:bevelT/>
              </a:sp3d>
            </p:spPr>
          </p:pic>
        </mc:Fallback>
      </mc:AlternateContent>
      <p:sp>
        <p:nvSpPr>
          <p:cNvPr id="13" name="TextBox 12">
            <a:extLst>
              <a:ext uri="{FF2B5EF4-FFF2-40B4-BE49-F238E27FC236}">
                <a16:creationId xmlns:a16="http://schemas.microsoft.com/office/drawing/2014/main" id="{1E3FD8B4-146C-0566-F61D-25218808AB3B}"/>
              </a:ext>
            </a:extLst>
          </p:cNvPr>
          <p:cNvSpPr txBox="1"/>
          <p:nvPr/>
        </p:nvSpPr>
        <p:spPr>
          <a:xfrm>
            <a:off x="7438055" y="705534"/>
            <a:ext cx="4075289" cy="646331"/>
          </a:xfrm>
          <a:prstGeom prst="rect">
            <a:avLst/>
          </a:prstGeom>
          <a:noFill/>
        </p:spPr>
        <p:txBody>
          <a:bodyPr wrap="square" rtlCol="0">
            <a:spAutoFit/>
          </a:bodyPr>
          <a:lstStyle/>
          <a:p>
            <a:r>
              <a:rPr lang="en-US" sz="3600" dirty="0">
                <a:solidFill>
                  <a:schemeClr val="accent2"/>
                </a:solidFill>
              </a:rPr>
              <a:t>Services Page</a:t>
            </a:r>
          </a:p>
        </p:txBody>
      </p:sp>
      <p:sp>
        <p:nvSpPr>
          <p:cNvPr id="14" name="TextBox 13">
            <a:extLst>
              <a:ext uri="{FF2B5EF4-FFF2-40B4-BE49-F238E27FC236}">
                <a16:creationId xmlns:a16="http://schemas.microsoft.com/office/drawing/2014/main" id="{163E2054-A2C7-2E58-CE28-3DF230705B2A}"/>
              </a:ext>
            </a:extLst>
          </p:cNvPr>
          <p:cNvSpPr txBox="1"/>
          <p:nvPr/>
        </p:nvSpPr>
        <p:spPr>
          <a:xfrm>
            <a:off x="7315200" y="1369010"/>
            <a:ext cx="4515555" cy="2631490"/>
          </a:xfrm>
          <a:prstGeom prst="rect">
            <a:avLst/>
          </a:prstGeom>
          <a:noFill/>
        </p:spPr>
        <p:txBody>
          <a:bodyPr wrap="square" rtlCol="0">
            <a:spAutoFit/>
          </a:bodyPr>
          <a:lstStyle/>
          <a:p>
            <a:r>
              <a:rPr lang="en-US" sz="1100" dirty="0"/>
              <a:t>Our services page is divided into four main sections to cater to different needs and preferences. The first section highlights our personalized services, tailored to meet the unique needs of foreach individual. Whether you're looking a special gift for a loved one or a treat for yourself, our team is dedicated to providing top-notch service.</a:t>
            </a:r>
          </a:p>
          <a:p>
            <a:endParaRPr lang="en-US" sz="1100" dirty="0"/>
          </a:p>
          <a:p>
            <a:r>
              <a:rPr lang="en-US" sz="1100" dirty="0"/>
              <a:t>The second section focuses on our prime locations, perfect for hosting gatherings with family and friends. From intimate dinners to lively celebrations, our venues offer the ideal setting for creating unforgettable memories.</a:t>
            </a:r>
          </a:p>
          <a:p>
            <a:endParaRPr lang="en-US" sz="1100" dirty="0"/>
          </a:p>
          <a:p>
            <a:r>
              <a:rPr lang="en-US" sz="1100" dirty="0"/>
              <a:t>In the third section, we showcase our online ordering system, making it easy for customers to place orders from the comfort of their own homes. With just a few clicks, you can have your favorite dishes delivered straight to your doorstep.</a:t>
            </a:r>
          </a:p>
        </p:txBody>
      </p:sp>
    </p:spTree>
    <p:extLst>
      <p:ext uri="{BB962C8B-B14F-4D97-AF65-F5344CB8AC3E}">
        <p14:creationId xmlns:p14="http://schemas.microsoft.com/office/powerpoint/2010/main" val="2516655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1611</TotalTime>
  <Words>1385</Words>
  <Application>Microsoft Office PowerPoint</Application>
  <PresentationFormat>Widescreen</PresentationFormat>
  <Paragraphs>150</Paragraphs>
  <Slides>35</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Algerian</vt:lpstr>
      <vt:lpstr>Aptos</vt:lpstr>
      <vt:lpstr>Aptos Display</vt:lpstr>
      <vt:lpstr>Arial</vt:lpstr>
      <vt:lpstr>Arial Black</vt:lpstr>
      <vt:lpstr>Baskerville Old Face</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Marzia</dc:creator>
  <cp:lastModifiedBy>Marzia</cp:lastModifiedBy>
  <cp:revision>27</cp:revision>
  <dcterms:created xsi:type="dcterms:W3CDTF">2024-02-28T10:02:37Z</dcterms:created>
  <dcterms:modified xsi:type="dcterms:W3CDTF">2024-03-05T18:59:15Z</dcterms:modified>
</cp:coreProperties>
</file>